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5" r:id="rId4"/>
    <p:sldId id="266" r:id="rId5"/>
    <p:sldId id="258" r:id="rId6"/>
    <p:sldId id="259" r:id="rId7"/>
    <p:sldId id="260" r:id="rId8"/>
    <p:sldId id="261" r:id="rId9"/>
    <p:sldId id="262" r:id="rId10"/>
    <p:sldId id="267" r:id="rId11"/>
    <p:sldId id="277" r:id="rId12"/>
    <p:sldId id="278" r:id="rId13"/>
    <p:sldId id="280" r:id="rId14"/>
    <p:sldId id="279" r:id="rId15"/>
    <p:sldId id="282" r:id="rId16"/>
    <p:sldId id="284" r:id="rId17"/>
    <p:sldId id="283" r:id="rId18"/>
    <p:sldId id="285" r:id="rId19"/>
    <p:sldId id="286" r:id="rId20"/>
    <p:sldId id="287" r:id="rId21"/>
    <p:sldId id="281" r:id="rId22"/>
    <p:sldId id="289" r:id="rId23"/>
    <p:sldId id="290" r:id="rId24"/>
    <p:sldId id="291" r:id="rId25"/>
    <p:sldId id="288" r:id="rId26"/>
    <p:sldId id="292" r:id="rId27"/>
    <p:sldId id="293" r:id="rId28"/>
    <p:sldId id="294" r:id="rId29"/>
    <p:sldId id="297" r:id="rId30"/>
    <p:sldId id="299" r:id="rId31"/>
    <p:sldId id="300" r:id="rId32"/>
    <p:sldId id="301" r:id="rId33"/>
    <p:sldId id="302" r:id="rId34"/>
    <p:sldId id="298" r:id="rId35"/>
    <p:sldId id="295" r:id="rId36"/>
    <p:sldId id="296" r:id="rId37"/>
    <p:sldId id="303" r:id="rId38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40" autoAdjust="0"/>
  </p:normalViewPr>
  <p:slideViewPr>
    <p:cSldViewPr>
      <p:cViewPr>
        <p:scale>
          <a:sx n="66" d="100"/>
          <a:sy n="66" d="100"/>
        </p:scale>
        <p:origin x="-140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posao\prezentacije\tjedan%20sveucilista\Ion_rel_Danijela_022610_part_I(1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posao\prezentacije\tjedan%20sveucilista\Ion_rel_Danijela_022610_part_I(1)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posao\Kongresi\2012\IADR,%20Helsinki\Book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doktorat\skupljanje\usp-d(1)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ublic\Documents\doktorat\slike\usp-d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plotArea>
      <c:layout>
        <c:manualLayout>
          <c:layoutTarget val="inner"/>
          <c:xMode val="edge"/>
          <c:yMode val="edge"/>
          <c:x val="0.16261720517693928"/>
          <c:y val="5.7600620934056462E-2"/>
          <c:w val="0.66986634972657355"/>
          <c:h val="0.72613008976990667"/>
        </c:manualLayout>
      </c:layout>
      <c:scatterChart>
        <c:scatterStyle val="smoothMarker"/>
        <c:ser>
          <c:idx val="0"/>
          <c:order val="0"/>
          <c:tx>
            <c:v>0-ACP</c:v>
          </c:tx>
          <c:marker>
            <c:symbol val="square"/>
            <c:size val="7"/>
            <c:spPr>
              <a:noFill/>
            </c:spPr>
          </c:marker>
          <c:xVal>
            <c:numRef>
              <c:f>'release kinetics'!$A$38:$A$42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28</c:v>
                </c:pt>
              </c:numCache>
            </c:numRef>
          </c:xVal>
          <c:yVal>
            <c:numRef>
              <c:f>'release kinetics'!$C$38:$C$42</c:f>
              <c:numCache>
                <c:formatCode>#,##0.000</c:formatCode>
                <c:ptCount val="5"/>
                <c:pt idx="0" formatCode="0.000">
                  <c:v>0</c:v>
                </c:pt>
                <c:pt idx="1">
                  <c:v>0.24008184041119823</c:v>
                </c:pt>
                <c:pt idx="2">
                  <c:v>0.4155896002794553</c:v>
                </c:pt>
                <c:pt idx="3">
                  <c:v>0.45860571884824591</c:v>
                </c:pt>
                <c:pt idx="4">
                  <c:v>0.33689305853585516</c:v>
                </c:pt>
              </c:numCache>
            </c:numRef>
          </c:yVal>
          <c:smooth val="1"/>
        </c:ser>
        <c:ser>
          <c:idx val="1"/>
          <c:order val="1"/>
          <c:tx>
            <c:v>5-SiO</c:v>
          </c:tx>
          <c:xVal>
            <c:numRef>
              <c:f>'release kinetics'!$A$44:$A$48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28</c:v>
                </c:pt>
              </c:numCache>
            </c:numRef>
          </c:xVal>
          <c:yVal>
            <c:numRef>
              <c:f>'release kinetics'!$C$44:$C$48</c:f>
              <c:numCache>
                <c:formatCode>#,##0.000</c:formatCode>
                <c:ptCount val="5"/>
                <c:pt idx="0">
                  <c:v>0</c:v>
                </c:pt>
                <c:pt idx="1">
                  <c:v>0.32820999051848898</c:v>
                </c:pt>
                <c:pt idx="2">
                  <c:v>0.55831129297869164</c:v>
                </c:pt>
                <c:pt idx="3">
                  <c:v>0.62483157842207726</c:v>
                </c:pt>
                <c:pt idx="4">
                  <c:v>0.44034133439792406</c:v>
                </c:pt>
              </c:numCache>
            </c:numRef>
          </c:yVal>
          <c:smooth val="1"/>
        </c:ser>
        <c:ser>
          <c:idx val="2"/>
          <c:order val="2"/>
          <c:tx>
            <c:v>10-SiO</c:v>
          </c:tx>
          <c:xVal>
            <c:numRef>
              <c:f>'release kinetics'!$A$50:$A$54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28</c:v>
                </c:pt>
              </c:numCache>
            </c:numRef>
          </c:xVal>
          <c:yVal>
            <c:numRef>
              <c:f>'release kinetics'!$C$50:$C$54</c:f>
              <c:numCache>
                <c:formatCode>#,##0.000</c:formatCode>
                <c:ptCount val="5"/>
                <c:pt idx="0">
                  <c:v>0</c:v>
                </c:pt>
                <c:pt idx="1">
                  <c:v>0.22805529218024859</c:v>
                </c:pt>
                <c:pt idx="2">
                  <c:v>0.5739308348719997</c:v>
                </c:pt>
                <c:pt idx="3">
                  <c:v>0.6935475822146816</c:v>
                </c:pt>
                <c:pt idx="4">
                  <c:v>0.63156844153899894</c:v>
                </c:pt>
              </c:numCache>
            </c:numRef>
          </c:yVal>
          <c:smooth val="1"/>
        </c:ser>
        <c:ser>
          <c:idx val="3"/>
          <c:order val="3"/>
          <c:tx>
            <c:v>5-Ba</c:v>
          </c:tx>
          <c:xVal>
            <c:numRef>
              <c:f>'release kinetics'!$A$56:$A$60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28</c:v>
                </c:pt>
              </c:numCache>
            </c:numRef>
          </c:xVal>
          <c:yVal>
            <c:numRef>
              <c:f>'release kinetics'!$C$56:$C$60</c:f>
              <c:numCache>
                <c:formatCode>#,##0.000</c:formatCode>
                <c:ptCount val="5"/>
                <c:pt idx="0">
                  <c:v>0</c:v>
                </c:pt>
                <c:pt idx="1">
                  <c:v>0.23384400419182602</c:v>
                </c:pt>
                <c:pt idx="2">
                  <c:v>0.35381007036279277</c:v>
                </c:pt>
                <c:pt idx="3">
                  <c:v>0.41094865013224235</c:v>
                </c:pt>
                <c:pt idx="4">
                  <c:v>0.28953540595838112</c:v>
                </c:pt>
              </c:numCache>
            </c:numRef>
          </c:yVal>
          <c:smooth val="1"/>
        </c:ser>
        <c:axId val="73856512"/>
        <c:axId val="73858432"/>
      </c:scatterChart>
      <c:valAx>
        <c:axId val="738565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Time (days)</a:t>
                </a:r>
              </a:p>
            </c:rich>
          </c:tx>
          <c:layout>
            <c:manualLayout>
              <c:xMode val="edge"/>
              <c:yMode val="edge"/>
              <c:x val="0.48050751199203573"/>
              <c:y val="0.90555123297334872"/>
            </c:manualLayout>
          </c:layout>
        </c:title>
        <c:numFmt formatCode="#,##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r-Latn-CS"/>
          </a:p>
        </c:txPr>
        <c:crossAx val="73858432"/>
        <c:crosses val="autoZero"/>
        <c:crossBetween val="midCat"/>
      </c:valAx>
      <c:valAx>
        <c:axId val="73858432"/>
        <c:scaling>
          <c:orientation val="minMax"/>
          <c:max val="0.8"/>
        </c:scaling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Ca (mmol/L)</a:t>
                </a:r>
              </a:p>
            </c:rich>
          </c:tx>
          <c:layout/>
        </c:title>
        <c:numFmt formatCode="0.0" sourceLinked="0"/>
        <c:tickLblPos val="nextTo"/>
        <c:crossAx val="73856512"/>
        <c:crosses val="autoZero"/>
        <c:crossBetween val="midCat"/>
        <c:majorUnit val="0.1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plotArea>
      <c:layout>
        <c:manualLayout>
          <c:layoutTarget val="inner"/>
          <c:xMode val="edge"/>
          <c:yMode val="edge"/>
          <c:x val="0.1629686569956294"/>
          <c:y val="3.1783956692913402E-2"/>
          <c:w val="0.60293877880812663"/>
          <c:h val="0.73836778215223031"/>
        </c:manualLayout>
      </c:layout>
      <c:scatterChart>
        <c:scatterStyle val="smoothMarker"/>
        <c:ser>
          <c:idx val="0"/>
          <c:order val="0"/>
          <c:tx>
            <c:v>0-ACP</c:v>
          </c:tx>
          <c:marker>
            <c:symbol val="square"/>
            <c:size val="7"/>
            <c:spPr>
              <a:noFill/>
            </c:spPr>
          </c:marker>
          <c:xVal>
            <c:numRef>
              <c:f>'release kinetics'!$A$38:$A$42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28</c:v>
                </c:pt>
              </c:numCache>
            </c:numRef>
          </c:xVal>
          <c:yVal>
            <c:numRef>
              <c:f>'release kinetics'!$E$38:$E$42</c:f>
              <c:numCache>
                <c:formatCode>#,##0.000</c:formatCode>
                <c:ptCount val="5"/>
                <c:pt idx="0">
                  <c:v>0</c:v>
                </c:pt>
                <c:pt idx="1">
                  <c:v>0.17689029508620144</c:v>
                </c:pt>
                <c:pt idx="2">
                  <c:v>0.35487828501323715</c:v>
                </c:pt>
                <c:pt idx="3">
                  <c:v>0.50778071931297208</c:v>
                </c:pt>
                <c:pt idx="4">
                  <c:v>0.45444566410537862</c:v>
                </c:pt>
              </c:numCache>
            </c:numRef>
          </c:yVal>
          <c:smooth val="1"/>
        </c:ser>
        <c:ser>
          <c:idx val="1"/>
          <c:order val="1"/>
          <c:tx>
            <c:v>5-SiO</c:v>
          </c:tx>
          <c:xVal>
            <c:numRef>
              <c:f>'release kinetics'!$A$44:$A$48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28</c:v>
                </c:pt>
              </c:numCache>
            </c:numRef>
          </c:xVal>
          <c:yVal>
            <c:numRef>
              <c:f>'release kinetics'!$E$44:$E$48</c:f>
              <c:numCache>
                <c:formatCode>#,##0.000</c:formatCode>
                <c:ptCount val="5"/>
                <c:pt idx="0">
                  <c:v>0</c:v>
                </c:pt>
                <c:pt idx="1">
                  <c:v>0.24052431071221028</c:v>
                </c:pt>
                <c:pt idx="2">
                  <c:v>0.45489765609866339</c:v>
                </c:pt>
                <c:pt idx="3">
                  <c:v>0.6601665913346676</c:v>
                </c:pt>
                <c:pt idx="4">
                  <c:v>0.72777167947310706</c:v>
                </c:pt>
              </c:numCache>
            </c:numRef>
          </c:yVal>
          <c:smooth val="1"/>
        </c:ser>
        <c:ser>
          <c:idx val="2"/>
          <c:order val="2"/>
          <c:tx>
            <c:v>10-SiO</c:v>
          </c:tx>
          <c:xVal>
            <c:numRef>
              <c:f>'release kinetics'!$A$50:$A$54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28</c:v>
                </c:pt>
              </c:numCache>
            </c:numRef>
          </c:xVal>
          <c:yVal>
            <c:numRef>
              <c:f>'release kinetics'!$E$50:$E$54</c:f>
              <c:numCache>
                <c:formatCode>#,##0.000</c:formatCode>
                <c:ptCount val="5"/>
                <c:pt idx="0">
                  <c:v>0</c:v>
                </c:pt>
                <c:pt idx="1">
                  <c:v>0.16405372247691613</c:v>
                </c:pt>
                <c:pt idx="2">
                  <c:v>0.47252534383676631</c:v>
                </c:pt>
                <c:pt idx="3">
                  <c:v>0.54665203073545554</c:v>
                </c:pt>
                <c:pt idx="4">
                  <c:v>0.7966681733066443</c:v>
                </c:pt>
              </c:numCache>
            </c:numRef>
          </c:yVal>
          <c:smooth val="1"/>
        </c:ser>
        <c:ser>
          <c:idx val="3"/>
          <c:order val="3"/>
          <c:tx>
            <c:v>5-Ba</c:v>
          </c:tx>
          <c:xVal>
            <c:numRef>
              <c:f>'release kinetics'!$A$56:$A$60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28</c:v>
                </c:pt>
              </c:numCache>
            </c:numRef>
          </c:xVal>
          <c:yVal>
            <c:numRef>
              <c:f>'release kinetics'!$E$56:$E$60</c:f>
              <c:numCache>
                <c:formatCode>#,##0.000</c:formatCode>
                <c:ptCount val="5"/>
                <c:pt idx="0">
                  <c:v>0</c:v>
                </c:pt>
                <c:pt idx="1">
                  <c:v>0.17304836314328154</c:v>
                </c:pt>
                <c:pt idx="2">
                  <c:v>0.37308710531413464</c:v>
                </c:pt>
                <c:pt idx="3">
                  <c:v>0.51830567572802999</c:v>
                </c:pt>
                <c:pt idx="4">
                  <c:v>0.64253890359656518</c:v>
                </c:pt>
              </c:numCache>
            </c:numRef>
          </c:yVal>
          <c:smooth val="1"/>
        </c:ser>
        <c:axId val="77358592"/>
        <c:axId val="77360512"/>
      </c:scatterChart>
      <c:valAx>
        <c:axId val="773585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Time (days)</a:t>
                </a:r>
              </a:p>
            </c:rich>
          </c:tx>
          <c:layout/>
        </c:title>
        <c:numFmt formatCode="#,##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r-Latn-CS"/>
          </a:p>
        </c:txPr>
        <c:crossAx val="77360512"/>
        <c:crosses val="autoZero"/>
        <c:crossBetween val="midCat"/>
      </c:valAx>
      <c:valAx>
        <c:axId val="77360512"/>
        <c:scaling>
          <c:orientation val="minMax"/>
          <c:max val="0.8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PO4</a:t>
                </a:r>
                <a:r>
                  <a:rPr lang="en-US"/>
                  <a:t> (mmol/L)</a:t>
                </a:r>
              </a:p>
            </c:rich>
          </c:tx>
          <c:layout/>
        </c:title>
        <c:numFmt formatCode="#,##0.0" sourceLinked="0"/>
        <c:tickLblPos val="nextTo"/>
        <c:crossAx val="773585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597087336616302"/>
          <c:y val="0.31836498143410857"/>
          <c:w val="0.12989483852443529"/>
          <c:h val="0.37360023751326871"/>
        </c:manualLayout>
      </c:layout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style val="3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Sheet1!$A$3</c:f>
              <c:strCache>
                <c:ptCount val="1"/>
                <c:pt idx="0">
                  <c:v>20 min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hr-HR" sz="1400" b="1" dirty="0" smtClean="0"/>
                      <a:t>A</a:t>
                    </a:r>
                    <a:endParaRPr lang="en-US" b="1" dirty="0"/>
                  </a:p>
                </c:rich>
              </c:tx>
              <c:spPr/>
              <c:dLblPos val="inBase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hr-HR" sz="1400" b="1" smtClean="0"/>
                      <a:t>B</a:t>
                    </a:r>
                    <a:endParaRPr lang="en-US" b="1"/>
                  </a:p>
                </c:rich>
              </c:tx>
              <c:spPr/>
              <c:dLblPos val="inBase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hr-HR" sz="1400" b="1" smtClean="0"/>
                      <a:t>C</a:t>
                    </a:r>
                    <a:endParaRPr lang="en-US" b="1" dirty="0"/>
                  </a:p>
                </c:rich>
              </c:tx>
              <c:spPr/>
              <c:dLblPos val="inBase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hr-HR" sz="1400" b="1" smtClean="0"/>
                      <a:t>D</a:t>
                    </a:r>
                    <a:endParaRPr lang="en-US" b="1" dirty="0"/>
                  </a:p>
                </c:rich>
              </c:tx>
              <c:spPr/>
              <c:dLblPos val="inBase"/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sr-Latn-CS"/>
              </a:p>
            </c:txPr>
            <c:dLblPos val="inBase"/>
            <c:showVal val="1"/>
          </c:dLbls>
          <c:errBars>
            <c:errBarType val="both"/>
            <c:errValType val="cust"/>
            <c:plus>
              <c:numRef>
                <c:f>Sheet1!$D$3:$D$6</c:f>
                <c:numCache>
                  <c:formatCode>General</c:formatCode>
                  <c:ptCount val="4"/>
                  <c:pt idx="0">
                    <c:v>3.08</c:v>
                  </c:pt>
                  <c:pt idx="1">
                    <c:v>0.56999999999999995</c:v>
                  </c:pt>
                  <c:pt idx="2">
                    <c:v>0.62000000000000022</c:v>
                  </c:pt>
                  <c:pt idx="3">
                    <c:v>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Sheet1!$K$3:$K$6</c:f>
              <c:strCache>
                <c:ptCount val="4"/>
                <c:pt idx="0">
                  <c:v>ACP kontrola </c:v>
                </c:pt>
                <c:pt idx="1">
                  <c:v>10% Ba ACP </c:v>
                </c:pt>
                <c:pt idx="2">
                  <c:v>10% SiO ACP </c:v>
                </c:pt>
                <c:pt idx="3">
                  <c:v>CeramX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73.92</c:v>
                </c:pt>
                <c:pt idx="1">
                  <c:v>71</c:v>
                </c:pt>
                <c:pt idx="2">
                  <c:v>75.84</c:v>
                </c:pt>
                <c:pt idx="3">
                  <c:v>54.93</c:v>
                </c:pt>
              </c:numCache>
            </c:numRef>
          </c:val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72 h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hr-HR" sz="1400" smtClean="0"/>
                      <a:t>a</a:t>
                    </a:r>
                    <a:endParaRPr lang="en-US"/>
                  </a:p>
                </c:rich>
              </c:tx>
              <c:dLblPos val="inBase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hr-HR" sz="1400" smtClean="0"/>
                      <a:t>b</a:t>
                    </a:r>
                    <a:endParaRPr lang="en-US"/>
                  </a:p>
                </c:rich>
              </c:tx>
              <c:dLblPos val="inBase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hr-HR" sz="1400" smtClean="0"/>
                      <a:t>a</a:t>
                    </a:r>
                    <a:endParaRPr lang="en-US"/>
                  </a:p>
                </c:rich>
              </c:tx>
              <c:dLblPos val="inBase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hr-HR" sz="1400" smtClean="0"/>
                      <a:t>c</a:t>
                    </a:r>
                    <a:endParaRPr lang="en-US"/>
                  </a:p>
                </c:rich>
              </c:tx>
              <c:dLblPos val="inBase"/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sr-Latn-CS"/>
              </a:p>
            </c:txPr>
            <c:dLblPos val="inBase"/>
            <c:showVal val="1"/>
          </c:dLbls>
          <c:errBars>
            <c:errBarType val="both"/>
            <c:errValType val="cust"/>
            <c:plus>
              <c:numRef>
                <c:f>Sheet1!$D$7:$D$10</c:f>
                <c:numCache>
                  <c:formatCode>General</c:formatCode>
                  <c:ptCount val="4"/>
                  <c:pt idx="0">
                    <c:v>2.69</c:v>
                  </c:pt>
                  <c:pt idx="1">
                    <c:v>0.91</c:v>
                  </c:pt>
                  <c:pt idx="2">
                    <c:v>0.68</c:v>
                  </c:pt>
                  <c:pt idx="3">
                    <c:v>3.36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Sheet1!$K$3:$K$6</c:f>
              <c:strCache>
                <c:ptCount val="4"/>
                <c:pt idx="0">
                  <c:v>ACP kontrola </c:v>
                </c:pt>
                <c:pt idx="1">
                  <c:v>10% Ba ACP </c:v>
                </c:pt>
                <c:pt idx="2">
                  <c:v>10% SiO ACP </c:v>
                </c:pt>
                <c:pt idx="3">
                  <c:v>CeramX</c:v>
                </c:pt>
              </c:strCache>
            </c:strRef>
          </c:cat>
          <c:val>
            <c:numRef>
              <c:f>Sheet1!$E$3:$E$6</c:f>
              <c:numCache>
                <c:formatCode>General</c:formatCode>
                <c:ptCount val="4"/>
                <c:pt idx="0">
                  <c:v>75.28</c:v>
                </c:pt>
                <c:pt idx="1">
                  <c:v>72.319999999999993</c:v>
                </c:pt>
                <c:pt idx="2">
                  <c:v>76.73</c:v>
                </c:pt>
                <c:pt idx="3">
                  <c:v>56.760000000000012</c:v>
                </c:pt>
              </c:numCache>
            </c:numRef>
          </c:val>
        </c:ser>
        <c:dLbls>
          <c:showVal val="1"/>
        </c:dLbls>
        <c:axId val="77548928"/>
        <c:axId val="77563008"/>
      </c:barChart>
      <c:catAx>
        <c:axId val="7754892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/>
            </a:pPr>
            <a:endParaRPr lang="sr-Latn-CS"/>
          </a:p>
        </c:txPr>
        <c:crossAx val="77563008"/>
        <c:crosses val="autoZero"/>
        <c:auto val="1"/>
        <c:lblAlgn val="ctr"/>
        <c:lblOffset val="100"/>
      </c:catAx>
      <c:valAx>
        <c:axId val="77563008"/>
        <c:scaling>
          <c:orientation val="minMax"/>
          <c:max val="8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hr-HR" sz="1600" dirty="0" smtClean="0"/>
                  <a:t>Stupanj</a:t>
                </a:r>
                <a:r>
                  <a:rPr lang="hr-HR" sz="1600" baseline="0" dirty="0" smtClean="0"/>
                  <a:t> polimerizacije (%)</a:t>
                </a:r>
                <a:endParaRPr lang="hr-HR" sz="1600" dirty="0"/>
              </a:p>
            </c:rich>
          </c:tx>
          <c:layout>
            <c:manualLayout>
              <c:xMode val="edge"/>
              <c:yMode val="edge"/>
              <c:x val="8.2750312854824558E-3"/>
              <c:y val="0.22258301082014631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sr-Latn-CS"/>
          </a:p>
        </c:txPr>
        <c:crossAx val="7754892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/>
          </a:pPr>
          <a:endParaRPr lang="sr-Latn-CS"/>
        </a:p>
      </c:txPr>
    </c:legend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style val="3"/>
  <c:chart>
    <c:plotArea>
      <c:layout>
        <c:manualLayout>
          <c:layoutTarget val="inner"/>
          <c:xMode val="edge"/>
          <c:yMode val="edge"/>
          <c:x val="0.13061771051991772"/>
          <c:y val="3.5593079602122601E-2"/>
          <c:w val="0.81075491209928263"/>
          <c:h val="0.88644067796610171"/>
        </c:manualLayout>
      </c:layout>
      <c:scatterChart>
        <c:scatterStyle val="smoothMarker"/>
        <c:ser>
          <c:idx val="0"/>
          <c:order val="0"/>
          <c:tx>
            <c:strRef>
              <c:f>pol!$H$1</c:f>
              <c:strCache>
                <c:ptCount val="1"/>
                <c:pt idx="0">
                  <c:v>ACP-III</c:v>
                </c:pt>
              </c:strCache>
            </c:strRef>
          </c:tx>
          <c:spPr>
            <a:ln w="9525"/>
          </c:spPr>
          <c:xVal>
            <c:numRef>
              <c:f>pol!$G$2:$G$4498</c:f>
              <c:numCache>
                <c:formatCode>General</c:formatCode>
                <c:ptCount val="4497"/>
                <c:pt idx="0">
                  <c:v>4.0000000000000022E-2</c:v>
                </c:pt>
                <c:pt idx="1">
                  <c:v>8.0000000000000043E-2</c:v>
                </c:pt>
                <c:pt idx="2">
                  <c:v>0.12000000000000002</c:v>
                </c:pt>
                <c:pt idx="3">
                  <c:v>0.16</c:v>
                </c:pt>
                <c:pt idx="4">
                  <c:v>0.2</c:v>
                </c:pt>
                <c:pt idx="5">
                  <c:v>0.24000000000000021</c:v>
                </c:pt>
                <c:pt idx="6">
                  <c:v>0.28000000000000008</c:v>
                </c:pt>
                <c:pt idx="7">
                  <c:v>0.32000000000000189</c:v>
                </c:pt>
                <c:pt idx="8">
                  <c:v>0.36000000000000032</c:v>
                </c:pt>
                <c:pt idx="9">
                  <c:v>0.4</c:v>
                </c:pt>
                <c:pt idx="10">
                  <c:v>0.44</c:v>
                </c:pt>
                <c:pt idx="11">
                  <c:v>0.48000000000000032</c:v>
                </c:pt>
                <c:pt idx="12">
                  <c:v>0.52</c:v>
                </c:pt>
                <c:pt idx="13">
                  <c:v>0.56000000000000005</c:v>
                </c:pt>
                <c:pt idx="14">
                  <c:v>0.60000000000000064</c:v>
                </c:pt>
                <c:pt idx="15">
                  <c:v>0.64000000000000379</c:v>
                </c:pt>
                <c:pt idx="16">
                  <c:v>0.68</c:v>
                </c:pt>
                <c:pt idx="17">
                  <c:v>0.72000000000000064</c:v>
                </c:pt>
                <c:pt idx="18">
                  <c:v>0.76000000000000378</c:v>
                </c:pt>
                <c:pt idx="19">
                  <c:v>0.8</c:v>
                </c:pt>
                <c:pt idx="20">
                  <c:v>0.84000000000000064</c:v>
                </c:pt>
                <c:pt idx="21">
                  <c:v>0.88</c:v>
                </c:pt>
                <c:pt idx="22">
                  <c:v>0.92</c:v>
                </c:pt>
                <c:pt idx="23">
                  <c:v>0.96000000000000063</c:v>
                </c:pt>
                <c:pt idx="24">
                  <c:v>1</c:v>
                </c:pt>
                <c:pt idx="25">
                  <c:v>1.04</c:v>
                </c:pt>
                <c:pt idx="26">
                  <c:v>1.08</c:v>
                </c:pt>
                <c:pt idx="27">
                  <c:v>1.1200000000000001</c:v>
                </c:pt>
                <c:pt idx="28">
                  <c:v>1.1599999999999926</c:v>
                </c:pt>
                <c:pt idx="29">
                  <c:v>1.2</c:v>
                </c:pt>
                <c:pt idx="30">
                  <c:v>1.24</c:v>
                </c:pt>
                <c:pt idx="31">
                  <c:v>1.28</c:v>
                </c:pt>
                <c:pt idx="32">
                  <c:v>1.32</c:v>
                </c:pt>
                <c:pt idx="33">
                  <c:v>1.36</c:v>
                </c:pt>
                <c:pt idx="34">
                  <c:v>1.4</c:v>
                </c:pt>
                <c:pt idx="35">
                  <c:v>1.44</c:v>
                </c:pt>
                <c:pt idx="36">
                  <c:v>1.48</c:v>
                </c:pt>
                <c:pt idx="37">
                  <c:v>1.52</c:v>
                </c:pt>
                <c:pt idx="38">
                  <c:v>1.56</c:v>
                </c:pt>
                <c:pt idx="39">
                  <c:v>1.6</c:v>
                </c:pt>
                <c:pt idx="40">
                  <c:v>1.6400000000000001</c:v>
                </c:pt>
                <c:pt idx="41">
                  <c:v>1.6800000000000066</c:v>
                </c:pt>
                <c:pt idx="42">
                  <c:v>1.72</c:v>
                </c:pt>
                <c:pt idx="43">
                  <c:v>1.76</c:v>
                </c:pt>
                <c:pt idx="44">
                  <c:v>1.8</c:v>
                </c:pt>
                <c:pt idx="45">
                  <c:v>1.84</c:v>
                </c:pt>
                <c:pt idx="46">
                  <c:v>1.8800000000000001</c:v>
                </c:pt>
                <c:pt idx="47">
                  <c:v>1.9200000000000021</c:v>
                </c:pt>
                <c:pt idx="48">
                  <c:v>1.9600000000000066</c:v>
                </c:pt>
                <c:pt idx="49">
                  <c:v>2</c:v>
                </c:pt>
                <c:pt idx="50">
                  <c:v>2.04</c:v>
                </c:pt>
                <c:pt idx="51">
                  <c:v>2.08</c:v>
                </c:pt>
                <c:pt idx="52">
                  <c:v>2.12</c:v>
                </c:pt>
                <c:pt idx="53">
                  <c:v>2.16</c:v>
                </c:pt>
                <c:pt idx="54">
                  <c:v>2.2000000000000002</c:v>
                </c:pt>
                <c:pt idx="55">
                  <c:v>2.2400000000000002</c:v>
                </c:pt>
                <c:pt idx="56">
                  <c:v>2.2799999999999998</c:v>
                </c:pt>
                <c:pt idx="57">
                  <c:v>2.3199999999999967</c:v>
                </c:pt>
                <c:pt idx="58">
                  <c:v>2.3599999999999777</c:v>
                </c:pt>
                <c:pt idx="59">
                  <c:v>2.4</c:v>
                </c:pt>
                <c:pt idx="60">
                  <c:v>2.4399999999999777</c:v>
                </c:pt>
                <c:pt idx="61">
                  <c:v>2.4799999999999867</c:v>
                </c:pt>
                <c:pt idx="62">
                  <c:v>2.5199999999999867</c:v>
                </c:pt>
                <c:pt idx="63">
                  <c:v>2.5599999999999867</c:v>
                </c:pt>
                <c:pt idx="64">
                  <c:v>2.5999999999999877</c:v>
                </c:pt>
                <c:pt idx="65">
                  <c:v>2.6399999999999877</c:v>
                </c:pt>
                <c:pt idx="66">
                  <c:v>2.6799999999999877</c:v>
                </c:pt>
                <c:pt idx="67">
                  <c:v>2.71999999999999</c:v>
                </c:pt>
                <c:pt idx="68">
                  <c:v>2.75999999999999</c:v>
                </c:pt>
                <c:pt idx="69">
                  <c:v>2.7999999999999901</c:v>
                </c:pt>
                <c:pt idx="70">
                  <c:v>2.8399999999999777</c:v>
                </c:pt>
                <c:pt idx="71">
                  <c:v>2.8799999999999777</c:v>
                </c:pt>
                <c:pt idx="72">
                  <c:v>2.9199999999999777</c:v>
                </c:pt>
                <c:pt idx="73">
                  <c:v>2.9599999999999778</c:v>
                </c:pt>
                <c:pt idx="74">
                  <c:v>2.9999999999999867</c:v>
                </c:pt>
                <c:pt idx="75">
                  <c:v>3.0399999999999867</c:v>
                </c:pt>
                <c:pt idx="76">
                  <c:v>3.0799999999999867</c:v>
                </c:pt>
                <c:pt idx="77">
                  <c:v>3.1199999999999877</c:v>
                </c:pt>
                <c:pt idx="78">
                  <c:v>3.1599999999999877</c:v>
                </c:pt>
                <c:pt idx="79">
                  <c:v>3.19999999999999</c:v>
                </c:pt>
                <c:pt idx="80">
                  <c:v>3.23999999999999</c:v>
                </c:pt>
                <c:pt idx="81">
                  <c:v>3.27999999999999</c:v>
                </c:pt>
                <c:pt idx="82">
                  <c:v>3.3199999999999767</c:v>
                </c:pt>
                <c:pt idx="83">
                  <c:v>3.3599999999999777</c:v>
                </c:pt>
                <c:pt idx="84">
                  <c:v>3.3999999999999777</c:v>
                </c:pt>
                <c:pt idx="85">
                  <c:v>3.4399999999999777</c:v>
                </c:pt>
                <c:pt idx="86">
                  <c:v>3.4799999999999867</c:v>
                </c:pt>
                <c:pt idx="87">
                  <c:v>3.5199999999999867</c:v>
                </c:pt>
                <c:pt idx="88">
                  <c:v>3.5599999999999867</c:v>
                </c:pt>
                <c:pt idx="89">
                  <c:v>3.5999999999999877</c:v>
                </c:pt>
                <c:pt idx="90">
                  <c:v>3.6399999999999877</c:v>
                </c:pt>
                <c:pt idx="91">
                  <c:v>3.6799999999999877</c:v>
                </c:pt>
                <c:pt idx="92">
                  <c:v>3.71999999999999</c:v>
                </c:pt>
                <c:pt idx="93">
                  <c:v>3.75999999999999</c:v>
                </c:pt>
                <c:pt idx="94">
                  <c:v>3.7999999999999901</c:v>
                </c:pt>
                <c:pt idx="95">
                  <c:v>3.8399999999999777</c:v>
                </c:pt>
                <c:pt idx="96">
                  <c:v>3.8799999999999777</c:v>
                </c:pt>
                <c:pt idx="97">
                  <c:v>3.9199999999999777</c:v>
                </c:pt>
                <c:pt idx="98">
                  <c:v>3.9599999999999778</c:v>
                </c:pt>
                <c:pt idx="99">
                  <c:v>3.9999999999999867</c:v>
                </c:pt>
                <c:pt idx="100">
                  <c:v>4.0399999999999903</c:v>
                </c:pt>
                <c:pt idx="101">
                  <c:v>4.0799999999999903</c:v>
                </c:pt>
                <c:pt idx="102">
                  <c:v>4.1199999999999886</c:v>
                </c:pt>
                <c:pt idx="103">
                  <c:v>4.1599999999999895</c:v>
                </c:pt>
                <c:pt idx="104">
                  <c:v>4.1999999999999895</c:v>
                </c:pt>
                <c:pt idx="105">
                  <c:v>4.2399999999999904</c:v>
                </c:pt>
                <c:pt idx="106">
                  <c:v>4.2799999999999914</c:v>
                </c:pt>
                <c:pt idx="107">
                  <c:v>4.3199999999999896</c:v>
                </c:pt>
                <c:pt idx="108">
                  <c:v>4.3599999999999897</c:v>
                </c:pt>
                <c:pt idx="109">
                  <c:v>4.3999999999999897</c:v>
                </c:pt>
                <c:pt idx="110">
                  <c:v>4.4399999999999924</c:v>
                </c:pt>
                <c:pt idx="111">
                  <c:v>4.4799999999999924</c:v>
                </c:pt>
                <c:pt idx="112">
                  <c:v>4.5199999999999898</c:v>
                </c:pt>
                <c:pt idx="113">
                  <c:v>4.5599999999999898</c:v>
                </c:pt>
                <c:pt idx="114">
                  <c:v>4.5999999999999899</c:v>
                </c:pt>
                <c:pt idx="115">
                  <c:v>4.6399999999999801</c:v>
                </c:pt>
                <c:pt idx="116">
                  <c:v>4.6799999999999802</c:v>
                </c:pt>
                <c:pt idx="117">
                  <c:v>4.7199999999999802</c:v>
                </c:pt>
                <c:pt idx="118">
                  <c:v>4.7599999999999802</c:v>
                </c:pt>
                <c:pt idx="119">
                  <c:v>4.7999999999999803</c:v>
                </c:pt>
                <c:pt idx="120">
                  <c:v>4.8399999999999803</c:v>
                </c:pt>
                <c:pt idx="121">
                  <c:v>4.8799999999999804</c:v>
                </c:pt>
                <c:pt idx="122">
                  <c:v>4.9199999999999804</c:v>
                </c:pt>
                <c:pt idx="123">
                  <c:v>4.9599999999999804</c:v>
                </c:pt>
                <c:pt idx="124">
                  <c:v>4.9999999999999813</c:v>
                </c:pt>
                <c:pt idx="125">
                  <c:v>5.0399999999999814</c:v>
                </c:pt>
                <c:pt idx="126">
                  <c:v>5.0799999999999814</c:v>
                </c:pt>
                <c:pt idx="127">
                  <c:v>5.1199999999999797</c:v>
                </c:pt>
                <c:pt idx="128">
                  <c:v>5.1599999999999797</c:v>
                </c:pt>
                <c:pt idx="129">
                  <c:v>5.1999999999999797</c:v>
                </c:pt>
                <c:pt idx="130">
                  <c:v>5.2399999999999824</c:v>
                </c:pt>
                <c:pt idx="131">
                  <c:v>5.2799999999999834</c:v>
                </c:pt>
                <c:pt idx="132">
                  <c:v>5.3199999999999799</c:v>
                </c:pt>
                <c:pt idx="133">
                  <c:v>5.3599999999999799</c:v>
                </c:pt>
                <c:pt idx="134">
                  <c:v>5.3999999999999799</c:v>
                </c:pt>
                <c:pt idx="135">
                  <c:v>5.4399999999999924</c:v>
                </c:pt>
                <c:pt idx="136">
                  <c:v>5.4799999999999924</c:v>
                </c:pt>
                <c:pt idx="137">
                  <c:v>5.51999999999998</c:v>
                </c:pt>
                <c:pt idx="138">
                  <c:v>5.5599999999999801</c:v>
                </c:pt>
                <c:pt idx="139">
                  <c:v>5.5999999999999801</c:v>
                </c:pt>
                <c:pt idx="140">
                  <c:v>5.6399999999999801</c:v>
                </c:pt>
                <c:pt idx="141">
                  <c:v>5.6799999999999802</c:v>
                </c:pt>
                <c:pt idx="142">
                  <c:v>5.7199999999999802</c:v>
                </c:pt>
                <c:pt idx="143">
                  <c:v>5.7599999999999802</c:v>
                </c:pt>
                <c:pt idx="144">
                  <c:v>5.7999999999999803</c:v>
                </c:pt>
                <c:pt idx="145">
                  <c:v>5.8399999999999803</c:v>
                </c:pt>
                <c:pt idx="146">
                  <c:v>5.8799999999999804</c:v>
                </c:pt>
                <c:pt idx="147">
                  <c:v>5.9199999999999804</c:v>
                </c:pt>
                <c:pt idx="148">
                  <c:v>5.9599999999999804</c:v>
                </c:pt>
                <c:pt idx="149">
                  <c:v>5.9999999999999813</c:v>
                </c:pt>
                <c:pt idx="150">
                  <c:v>6.0399999999999814</c:v>
                </c:pt>
                <c:pt idx="151">
                  <c:v>6.0799999999999814</c:v>
                </c:pt>
                <c:pt idx="152">
                  <c:v>6.1199999999999797</c:v>
                </c:pt>
                <c:pt idx="153">
                  <c:v>6.1599999999999797</c:v>
                </c:pt>
                <c:pt idx="154">
                  <c:v>6.1999999999999797</c:v>
                </c:pt>
                <c:pt idx="155">
                  <c:v>6.2399999999999824</c:v>
                </c:pt>
                <c:pt idx="156">
                  <c:v>6.2799999999999834</c:v>
                </c:pt>
                <c:pt idx="157">
                  <c:v>6.3199999999999799</c:v>
                </c:pt>
                <c:pt idx="158">
                  <c:v>6.3599999999999799</c:v>
                </c:pt>
                <c:pt idx="159">
                  <c:v>6.3999999999999799</c:v>
                </c:pt>
                <c:pt idx="160">
                  <c:v>6.4399999999999924</c:v>
                </c:pt>
                <c:pt idx="161">
                  <c:v>6.4799999999999924</c:v>
                </c:pt>
                <c:pt idx="162">
                  <c:v>6.51999999999998</c:v>
                </c:pt>
                <c:pt idx="163">
                  <c:v>6.5599999999999801</c:v>
                </c:pt>
                <c:pt idx="164">
                  <c:v>6.5999999999999801</c:v>
                </c:pt>
                <c:pt idx="165">
                  <c:v>6.6399999999999801</c:v>
                </c:pt>
                <c:pt idx="166">
                  <c:v>6.6799999999999802</c:v>
                </c:pt>
                <c:pt idx="167">
                  <c:v>6.7199999999999704</c:v>
                </c:pt>
                <c:pt idx="168">
                  <c:v>6.7599999999999714</c:v>
                </c:pt>
                <c:pt idx="169">
                  <c:v>6.7999999999999714</c:v>
                </c:pt>
                <c:pt idx="170">
                  <c:v>6.8399999999999714</c:v>
                </c:pt>
                <c:pt idx="171">
                  <c:v>6.8799999999999724</c:v>
                </c:pt>
                <c:pt idx="172">
                  <c:v>6.9199999999999724</c:v>
                </c:pt>
                <c:pt idx="173">
                  <c:v>6.9599999999999724</c:v>
                </c:pt>
                <c:pt idx="174">
                  <c:v>6.9999999999999734</c:v>
                </c:pt>
                <c:pt idx="175">
                  <c:v>7.0399999999999734</c:v>
                </c:pt>
                <c:pt idx="176">
                  <c:v>7.0799999999999734</c:v>
                </c:pt>
                <c:pt idx="177">
                  <c:v>7.1199999999999699</c:v>
                </c:pt>
                <c:pt idx="178">
                  <c:v>7.1599999999999699</c:v>
                </c:pt>
                <c:pt idx="179">
                  <c:v>7.19999999999997</c:v>
                </c:pt>
                <c:pt idx="180">
                  <c:v>7.2399999999999824</c:v>
                </c:pt>
                <c:pt idx="181">
                  <c:v>7.2799999999999834</c:v>
                </c:pt>
                <c:pt idx="182">
                  <c:v>7.3199999999999701</c:v>
                </c:pt>
                <c:pt idx="183">
                  <c:v>7.3599999999999701</c:v>
                </c:pt>
                <c:pt idx="184">
                  <c:v>7.3999999999999702</c:v>
                </c:pt>
                <c:pt idx="185">
                  <c:v>7.4399999999999924</c:v>
                </c:pt>
                <c:pt idx="186">
                  <c:v>7.4799999999999924</c:v>
                </c:pt>
                <c:pt idx="187">
                  <c:v>7.5199999999999703</c:v>
                </c:pt>
                <c:pt idx="188">
                  <c:v>7.5599999999999703</c:v>
                </c:pt>
                <c:pt idx="189">
                  <c:v>7.5999999999999703</c:v>
                </c:pt>
                <c:pt idx="190">
                  <c:v>7.6399999999999704</c:v>
                </c:pt>
                <c:pt idx="191">
                  <c:v>7.6799999999999704</c:v>
                </c:pt>
                <c:pt idx="192">
                  <c:v>7.7199999999999704</c:v>
                </c:pt>
                <c:pt idx="193">
                  <c:v>7.7599999999999714</c:v>
                </c:pt>
                <c:pt idx="194">
                  <c:v>7.7999999999999714</c:v>
                </c:pt>
                <c:pt idx="195">
                  <c:v>7.8399999999999714</c:v>
                </c:pt>
                <c:pt idx="196">
                  <c:v>7.8799999999999724</c:v>
                </c:pt>
                <c:pt idx="197">
                  <c:v>7.9199999999999724</c:v>
                </c:pt>
                <c:pt idx="198">
                  <c:v>7.9599999999999724</c:v>
                </c:pt>
                <c:pt idx="199">
                  <c:v>7.9999999999999734</c:v>
                </c:pt>
                <c:pt idx="200">
                  <c:v>8.0399999999999707</c:v>
                </c:pt>
                <c:pt idx="201">
                  <c:v>8.0800000000000018</c:v>
                </c:pt>
                <c:pt idx="202">
                  <c:v>8.1199999999999708</c:v>
                </c:pt>
                <c:pt idx="203">
                  <c:v>8.1600000000000037</c:v>
                </c:pt>
                <c:pt idx="204">
                  <c:v>8.1999999999999726</c:v>
                </c:pt>
                <c:pt idx="205">
                  <c:v>8.23999999999997</c:v>
                </c:pt>
                <c:pt idx="206">
                  <c:v>8.2799999999999727</c:v>
                </c:pt>
                <c:pt idx="207">
                  <c:v>8.3200000000000021</c:v>
                </c:pt>
                <c:pt idx="208">
                  <c:v>8.3600000000000048</c:v>
                </c:pt>
                <c:pt idx="209">
                  <c:v>8.4000000000000021</c:v>
                </c:pt>
                <c:pt idx="210">
                  <c:v>8.4399999999999746</c:v>
                </c:pt>
                <c:pt idx="211">
                  <c:v>8.4800000000000022</c:v>
                </c:pt>
                <c:pt idx="212">
                  <c:v>8.5199999999999747</c:v>
                </c:pt>
                <c:pt idx="213">
                  <c:v>8.5600000000000023</c:v>
                </c:pt>
                <c:pt idx="214">
                  <c:v>8.5999999999999748</c:v>
                </c:pt>
                <c:pt idx="215">
                  <c:v>8.6399999999999704</c:v>
                </c:pt>
                <c:pt idx="216">
                  <c:v>8.6799999999999748</c:v>
                </c:pt>
                <c:pt idx="217">
                  <c:v>8.7199999999999704</c:v>
                </c:pt>
                <c:pt idx="218">
                  <c:v>8.7599999999999767</c:v>
                </c:pt>
                <c:pt idx="219">
                  <c:v>8.7999999999999705</c:v>
                </c:pt>
                <c:pt idx="220">
                  <c:v>8.8399999999999768</c:v>
                </c:pt>
                <c:pt idx="221">
                  <c:v>8.8800000000000008</c:v>
                </c:pt>
                <c:pt idx="222">
                  <c:v>8.9199999999999768</c:v>
                </c:pt>
                <c:pt idx="223">
                  <c:v>8.9600000000000026</c:v>
                </c:pt>
                <c:pt idx="224">
                  <c:v>9.0000000000000018</c:v>
                </c:pt>
                <c:pt idx="225">
                  <c:v>9.0399999999999725</c:v>
                </c:pt>
                <c:pt idx="226">
                  <c:v>9.0800000000000018</c:v>
                </c:pt>
                <c:pt idx="227">
                  <c:v>9.1199999999999708</c:v>
                </c:pt>
                <c:pt idx="228">
                  <c:v>9.1600000000000037</c:v>
                </c:pt>
                <c:pt idx="229">
                  <c:v>9.1999999999999726</c:v>
                </c:pt>
                <c:pt idx="230">
                  <c:v>9.2399999999999594</c:v>
                </c:pt>
                <c:pt idx="231">
                  <c:v>9.2799999999999727</c:v>
                </c:pt>
                <c:pt idx="232">
                  <c:v>9.3200000000000021</c:v>
                </c:pt>
                <c:pt idx="233">
                  <c:v>9.3600000000000048</c:v>
                </c:pt>
                <c:pt idx="234">
                  <c:v>9.4000000000000021</c:v>
                </c:pt>
                <c:pt idx="235">
                  <c:v>9.4399999999999746</c:v>
                </c:pt>
                <c:pt idx="236">
                  <c:v>9.4800000000000022</c:v>
                </c:pt>
                <c:pt idx="237">
                  <c:v>9.5199999999999747</c:v>
                </c:pt>
                <c:pt idx="238">
                  <c:v>9.5600000000000023</c:v>
                </c:pt>
                <c:pt idx="239">
                  <c:v>9.5999999999999748</c:v>
                </c:pt>
                <c:pt idx="240">
                  <c:v>9.6399999999999597</c:v>
                </c:pt>
                <c:pt idx="241">
                  <c:v>9.6799999999999748</c:v>
                </c:pt>
                <c:pt idx="242">
                  <c:v>9.7199999999999598</c:v>
                </c:pt>
                <c:pt idx="243">
                  <c:v>9.7599999999999767</c:v>
                </c:pt>
                <c:pt idx="244">
                  <c:v>9.7999999999999705</c:v>
                </c:pt>
                <c:pt idx="245">
                  <c:v>9.8399999999999768</c:v>
                </c:pt>
                <c:pt idx="246">
                  <c:v>9.8800000000000008</c:v>
                </c:pt>
                <c:pt idx="247">
                  <c:v>9.9199999999999768</c:v>
                </c:pt>
                <c:pt idx="248">
                  <c:v>9.9600000000000026</c:v>
                </c:pt>
                <c:pt idx="249">
                  <c:v>10.000000000000002</c:v>
                </c:pt>
                <c:pt idx="250">
                  <c:v>10.040000000000001</c:v>
                </c:pt>
                <c:pt idx="251">
                  <c:v>10.08</c:v>
                </c:pt>
                <c:pt idx="252">
                  <c:v>10.120000000000001</c:v>
                </c:pt>
                <c:pt idx="253">
                  <c:v>10.16</c:v>
                </c:pt>
                <c:pt idx="254">
                  <c:v>10.200000000000001</c:v>
                </c:pt>
                <c:pt idx="255">
                  <c:v>10.24</c:v>
                </c:pt>
                <c:pt idx="256">
                  <c:v>10.28</c:v>
                </c:pt>
                <c:pt idx="257">
                  <c:v>10.32</c:v>
                </c:pt>
                <c:pt idx="258">
                  <c:v>10.360000000000024</c:v>
                </c:pt>
                <c:pt idx="259">
                  <c:v>10.4</c:v>
                </c:pt>
                <c:pt idx="260">
                  <c:v>10.44</c:v>
                </c:pt>
                <c:pt idx="261">
                  <c:v>10.48</c:v>
                </c:pt>
                <c:pt idx="262">
                  <c:v>10.52</c:v>
                </c:pt>
                <c:pt idx="263">
                  <c:v>10.56</c:v>
                </c:pt>
                <c:pt idx="264">
                  <c:v>10.6</c:v>
                </c:pt>
                <c:pt idx="265">
                  <c:v>10.64</c:v>
                </c:pt>
                <c:pt idx="266">
                  <c:v>10.68</c:v>
                </c:pt>
                <c:pt idx="267">
                  <c:v>10.72</c:v>
                </c:pt>
                <c:pt idx="268">
                  <c:v>10.76</c:v>
                </c:pt>
                <c:pt idx="269">
                  <c:v>10.8</c:v>
                </c:pt>
                <c:pt idx="270">
                  <c:v>10.84</c:v>
                </c:pt>
                <c:pt idx="271">
                  <c:v>10.88</c:v>
                </c:pt>
                <c:pt idx="272">
                  <c:v>10.92</c:v>
                </c:pt>
                <c:pt idx="273">
                  <c:v>10.96</c:v>
                </c:pt>
                <c:pt idx="274">
                  <c:v>11</c:v>
                </c:pt>
                <c:pt idx="275">
                  <c:v>11.04</c:v>
                </c:pt>
                <c:pt idx="276">
                  <c:v>11.079999999999977</c:v>
                </c:pt>
                <c:pt idx="277">
                  <c:v>11.12</c:v>
                </c:pt>
                <c:pt idx="278">
                  <c:v>11.159999999999979</c:v>
                </c:pt>
                <c:pt idx="279">
                  <c:v>11.199999999999926</c:v>
                </c:pt>
                <c:pt idx="280">
                  <c:v>11.239999999999904</c:v>
                </c:pt>
                <c:pt idx="281">
                  <c:v>11.27999999999996</c:v>
                </c:pt>
                <c:pt idx="282">
                  <c:v>11.319999999999981</c:v>
                </c:pt>
                <c:pt idx="283">
                  <c:v>11.360000000000005</c:v>
                </c:pt>
                <c:pt idx="284">
                  <c:v>11.4</c:v>
                </c:pt>
                <c:pt idx="285">
                  <c:v>11.44</c:v>
                </c:pt>
                <c:pt idx="286">
                  <c:v>11.48</c:v>
                </c:pt>
                <c:pt idx="287">
                  <c:v>11.52</c:v>
                </c:pt>
                <c:pt idx="288">
                  <c:v>11.56</c:v>
                </c:pt>
                <c:pt idx="289">
                  <c:v>11.6</c:v>
                </c:pt>
                <c:pt idx="290">
                  <c:v>11.64</c:v>
                </c:pt>
                <c:pt idx="291">
                  <c:v>11.68</c:v>
                </c:pt>
                <c:pt idx="292">
                  <c:v>11.72</c:v>
                </c:pt>
                <c:pt idx="293">
                  <c:v>11.76</c:v>
                </c:pt>
                <c:pt idx="294">
                  <c:v>11.8</c:v>
                </c:pt>
                <c:pt idx="295">
                  <c:v>11.84</c:v>
                </c:pt>
                <c:pt idx="296">
                  <c:v>11.88</c:v>
                </c:pt>
                <c:pt idx="297">
                  <c:v>11.92</c:v>
                </c:pt>
                <c:pt idx="298">
                  <c:v>11.959999999999996</c:v>
                </c:pt>
                <c:pt idx="299">
                  <c:v>12</c:v>
                </c:pt>
                <c:pt idx="300">
                  <c:v>12.039999999999926</c:v>
                </c:pt>
                <c:pt idx="301">
                  <c:v>12.079999999999977</c:v>
                </c:pt>
                <c:pt idx="302">
                  <c:v>12.12</c:v>
                </c:pt>
                <c:pt idx="303">
                  <c:v>12.159999999999979</c:v>
                </c:pt>
                <c:pt idx="304">
                  <c:v>12.2</c:v>
                </c:pt>
                <c:pt idx="305">
                  <c:v>12.239999999999904</c:v>
                </c:pt>
                <c:pt idx="306">
                  <c:v>12.27999999999996</c:v>
                </c:pt>
                <c:pt idx="307">
                  <c:v>12.319999999999981</c:v>
                </c:pt>
                <c:pt idx="308">
                  <c:v>12.360000000000005</c:v>
                </c:pt>
                <c:pt idx="309">
                  <c:v>12.399999999999984</c:v>
                </c:pt>
                <c:pt idx="310">
                  <c:v>12.43999999999996</c:v>
                </c:pt>
                <c:pt idx="311">
                  <c:v>12.479999999999984</c:v>
                </c:pt>
                <c:pt idx="312">
                  <c:v>12.519999999999962</c:v>
                </c:pt>
                <c:pt idx="313">
                  <c:v>12.559999999999988</c:v>
                </c:pt>
                <c:pt idx="314">
                  <c:v>12.599999999999964</c:v>
                </c:pt>
                <c:pt idx="315">
                  <c:v>12.639999999999899</c:v>
                </c:pt>
                <c:pt idx="316">
                  <c:v>12.679999999999966</c:v>
                </c:pt>
                <c:pt idx="317">
                  <c:v>12.719999999999899</c:v>
                </c:pt>
                <c:pt idx="318">
                  <c:v>12.759999999999971</c:v>
                </c:pt>
                <c:pt idx="319">
                  <c:v>12.799999999999899</c:v>
                </c:pt>
                <c:pt idx="320">
                  <c:v>12.839999999999971</c:v>
                </c:pt>
                <c:pt idx="321">
                  <c:v>12.879999999999995</c:v>
                </c:pt>
                <c:pt idx="322">
                  <c:v>12.919999999999973</c:v>
                </c:pt>
                <c:pt idx="323">
                  <c:v>12.959999999999996</c:v>
                </c:pt>
                <c:pt idx="324">
                  <c:v>12.999999999999975</c:v>
                </c:pt>
                <c:pt idx="325">
                  <c:v>13.039999999999926</c:v>
                </c:pt>
                <c:pt idx="326">
                  <c:v>13.079999999999977</c:v>
                </c:pt>
                <c:pt idx="327">
                  <c:v>13.119999999999926</c:v>
                </c:pt>
                <c:pt idx="328">
                  <c:v>13.159999999999979</c:v>
                </c:pt>
                <c:pt idx="329">
                  <c:v>13.199999999999926</c:v>
                </c:pt>
                <c:pt idx="330">
                  <c:v>13.239999999999904</c:v>
                </c:pt>
                <c:pt idx="331">
                  <c:v>13.27999999999996</c:v>
                </c:pt>
                <c:pt idx="332">
                  <c:v>13.319999999999981</c:v>
                </c:pt>
                <c:pt idx="333">
                  <c:v>13.360000000000005</c:v>
                </c:pt>
                <c:pt idx="334">
                  <c:v>13.399999999999984</c:v>
                </c:pt>
                <c:pt idx="335">
                  <c:v>13.43999999999996</c:v>
                </c:pt>
                <c:pt idx="336">
                  <c:v>13.479999999999984</c:v>
                </c:pt>
                <c:pt idx="337">
                  <c:v>13.519999999999962</c:v>
                </c:pt>
                <c:pt idx="338">
                  <c:v>13.559999999999988</c:v>
                </c:pt>
                <c:pt idx="339">
                  <c:v>13.599999999999964</c:v>
                </c:pt>
                <c:pt idx="340">
                  <c:v>13.639999999999899</c:v>
                </c:pt>
                <c:pt idx="341">
                  <c:v>13.679999999999966</c:v>
                </c:pt>
                <c:pt idx="342">
                  <c:v>13.719999999999899</c:v>
                </c:pt>
                <c:pt idx="343">
                  <c:v>13.759999999999971</c:v>
                </c:pt>
                <c:pt idx="344">
                  <c:v>13.799999999999899</c:v>
                </c:pt>
                <c:pt idx="345">
                  <c:v>13.839999999999971</c:v>
                </c:pt>
                <c:pt idx="346">
                  <c:v>13.879999999999995</c:v>
                </c:pt>
                <c:pt idx="347">
                  <c:v>13.919999999999973</c:v>
                </c:pt>
                <c:pt idx="348">
                  <c:v>13.959999999999996</c:v>
                </c:pt>
                <c:pt idx="349">
                  <c:v>13.999999999999975</c:v>
                </c:pt>
                <c:pt idx="350">
                  <c:v>14.039999999999926</c:v>
                </c:pt>
                <c:pt idx="351">
                  <c:v>14.079999999999977</c:v>
                </c:pt>
                <c:pt idx="352">
                  <c:v>14.119999999999926</c:v>
                </c:pt>
                <c:pt idx="353">
                  <c:v>14.159999999999979</c:v>
                </c:pt>
                <c:pt idx="354">
                  <c:v>14.199999999999926</c:v>
                </c:pt>
                <c:pt idx="355">
                  <c:v>14.239999999999904</c:v>
                </c:pt>
                <c:pt idx="356">
                  <c:v>14.27999999999996</c:v>
                </c:pt>
                <c:pt idx="357">
                  <c:v>14.319999999999981</c:v>
                </c:pt>
                <c:pt idx="358">
                  <c:v>14.360000000000005</c:v>
                </c:pt>
                <c:pt idx="359">
                  <c:v>14.399999999999984</c:v>
                </c:pt>
                <c:pt idx="360">
                  <c:v>14.43999999999996</c:v>
                </c:pt>
                <c:pt idx="361">
                  <c:v>14.479999999999984</c:v>
                </c:pt>
                <c:pt idx="362">
                  <c:v>14.519999999999962</c:v>
                </c:pt>
                <c:pt idx="363">
                  <c:v>14.559999999999988</c:v>
                </c:pt>
                <c:pt idx="364">
                  <c:v>14.599999999999964</c:v>
                </c:pt>
                <c:pt idx="365">
                  <c:v>14.639999999999899</c:v>
                </c:pt>
                <c:pt idx="366">
                  <c:v>14.679999999999966</c:v>
                </c:pt>
                <c:pt idx="367">
                  <c:v>14.719999999999899</c:v>
                </c:pt>
                <c:pt idx="368">
                  <c:v>14.759999999999971</c:v>
                </c:pt>
                <c:pt idx="369">
                  <c:v>14.799999999999899</c:v>
                </c:pt>
                <c:pt idx="370">
                  <c:v>14.839999999999971</c:v>
                </c:pt>
                <c:pt idx="371">
                  <c:v>14.879999999999995</c:v>
                </c:pt>
                <c:pt idx="372">
                  <c:v>14.919999999999973</c:v>
                </c:pt>
                <c:pt idx="373">
                  <c:v>14.959999999999996</c:v>
                </c:pt>
                <c:pt idx="374">
                  <c:v>14.999999999999975</c:v>
                </c:pt>
                <c:pt idx="375">
                  <c:v>15.039999999999926</c:v>
                </c:pt>
                <c:pt idx="376">
                  <c:v>15.079999999999977</c:v>
                </c:pt>
                <c:pt idx="377">
                  <c:v>15.119999999999926</c:v>
                </c:pt>
                <c:pt idx="378">
                  <c:v>15.159999999999979</c:v>
                </c:pt>
                <c:pt idx="379">
                  <c:v>15.199999999999926</c:v>
                </c:pt>
                <c:pt idx="380">
                  <c:v>15.239999999999904</c:v>
                </c:pt>
                <c:pt idx="381">
                  <c:v>15.27999999999996</c:v>
                </c:pt>
                <c:pt idx="382">
                  <c:v>15.319999999999981</c:v>
                </c:pt>
                <c:pt idx="383">
                  <c:v>15.360000000000005</c:v>
                </c:pt>
                <c:pt idx="384">
                  <c:v>15.399999999999984</c:v>
                </c:pt>
                <c:pt idx="385">
                  <c:v>15.43999999999996</c:v>
                </c:pt>
                <c:pt idx="386">
                  <c:v>15.479999999999984</c:v>
                </c:pt>
                <c:pt idx="387">
                  <c:v>15.519999999999962</c:v>
                </c:pt>
                <c:pt idx="388">
                  <c:v>15.559999999999988</c:v>
                </c:pt>
                <c:pt idx="389">
                  <c:v>15.599999999999964</c:v>
                </c:pt>
                <c:pt idx="390">
                  <c:v>15.639999999999899</c:v>
                </c:pt>
                <c:pt idx="391">
                  <c:v>15.679999999999966</c:v>
                </c:pt>
                <c:pt idx="392">
                  <c:v>15.719999999999899</c:v>
                </c:pt>
                <c:pt idx="393">
                  <c:v>15.759999999999971</c:v>
                </c:pt>
                <c:pt idx="394">
                  <c:v>15.799999999999899</c:v>
                </c:pt>
                <c:pt idx="395">
                  <c:v>15.839999999999971</c:v>
                </c:pt>
                <c:pt idx="396">
                  <c:v>15.879999999999995</c:v>
                </c:pt>
                <c:pt idx="397">
                  <c:v>15.919999999999973</c:v>
                </c:pt>
                <c:pt idx="398">
                  <c:v>15.959999999999996</c:v>
                </c:pt>
                <c:pt idx="399">
                  <c:v>15.999999999999975</c:v>
                </c:pt>
                <c:pt idx="400">
                  <c:v>16.0399999999999</c:v>
                </c:pt>
                <c:pt idx="401">
                  <c:v>16.079999999999899</c:v>
                </c:pt>
                <c:pt idx="402">
                  <c:v>16.119999999999905</c:v>
                </c:pt>
                <c:pt idx="403">
                  <c:v>16.159999999999901</c:v>
                </c:pt>
                <c:pt idx="404">
                  <c:v>16.1999999999999</c:v>
                </c:pt>
                <c:pt idx="405">
                  <c:v>16.239999999999899</c:v>
                </c:pt>
                <c:pt idx="406">
                  <c:v>16.279999999999902</c:v>
                </c:pt>
                <c:pt idx="407">
                  <c:v>16.319999999999901</c:v>
                </c:pt>
                <c:pt idx="408">
                  <c:v>16.3599999999999</c:v>
                </c:pt>
                <c:pt idx="409">
                  <c:v>16.399999999999899</c:v>
                </c:pt>
                <c:pt idx="410">
                  <c:v>16.439999999999888</c:v>
                </c:pt>
                <c:pt idx="411">
                  <c:v>16.479999999999887</c:v>
                </c:pt>
                <c:pt idx="412">
                  <c:v>16.5199999999999</c:v>
                </c:pt>
                <c:pt idx="413">
                  <c:v>16.559999999999899</c:v>
                </c:pt>
                <c:pt idx="414">
                  <c:v>16.599999999999888</c:v>
                </c:pt>
                <c:pt idx="415">
                  <c:v>16.639999999999901</c:v>
                </c:pt>
                <c:pt idx="416">
                  <c:v>16.6799999999999</c:v>
                </c:pt>
                <c:pt idx="417">
                  <c:v>16.719999999999899</c:v>
                </c:pt>
                <c:pt idx="418">
                  <c:v>16.759999999999899</c:v>
                </c:pt>
                <c:pt idx="419">
                  <c:v>16.799999999999887</c:v>
                </c:pt>
                <c:pt idx="420">
                  <c:v>16.8399999999999</c:v>
                </c:pt>
                <c:pt idx="421">
                  <c:v>16.8799999999999</c:v>
                </c:pt>
                <c:pt idx="422">
                  <c:v>16.919999999999899</c:v>
                </c:pt>
                <c:pt idx="423">
                  <c:v>16.959999999999887</c:v>
                </c:pt>
                <c:pt idx="424">
                  <c:v>16.999999999999886</c:v>
                </c:pt>
                <c:pt idx="425">
                  <c:v>17.0399999999999</c:v>
                </c:pt>
                <c:pt idx="426">
                  <c:v>17.079999999999899</c:v>
                </c:pt>
                <c:pt idx="427">
                  <c:v>17.119999999999905</c:v>
                </c:pt>
                <c:pt idx="428">
                  <c:v>17.159999999999901</c:v>
                </c:pt>
                <c:pt idx="429">
                  <c:v>17.1999999999999</c:v>
                </c:pt>
                <c:pt idx="430">
                  <c:v>17.239999999999899</c:v>
                </c:pt>
                <c:pt idx="431">
                  <c:v>17.279999999999902</c:v>
                </c:pt>
                <c:pt idx="432">
                  <c:v>17.319999999999901</c:v>
                </c:pt>
                <c:pt idx="433">
                  <c:v>17.3599999999999</c:v>
                </c:pt>
                <c:pt idx="434">
                  <c:v>17.399999999999899</c:v>
                </c:pt>
                <c:pt idx="435">
                  <c:v>17.439999999999888</c:v>
                </c:pt>
                <c:pt idx="436">
                  <c:v>17.479999999999887</c:v>
                </c:pt>
                <c:pt idx="437">
                  <c:v>17.5199999999999</c:v>
                </c:pt>
                <c:pt idx="438">
                  <c:v>17.559999999999899</c:v>
                </c:pt>
                <c:pt idx="439">
                  <c:v>17.599999999999888</c:v>
                </c:pt>
                <c:pt idx="440">
                  <c:v>17.639999999999901</c:v>
                </c:pt>
                <c:pt idx="441">
                  <c:v>17.6799999999999</c:v>
                </c:pt>
                <c:pt idx="442">
                  <c:v>17.719999999999899</c:v>
                </c:pt>
                <c:pt idx="443">
                  <c:v>17.759999999999899</c:v>
                </c:pt>
                <c:pt idx="444">
                  <c:v>17.799999999999887</c:v>
                </c:pt>
                <c:pt idx="445">
                  <c:v>17.8399999999999</c:v>
                </c:pt>
                <c:pt idx="446">
                  <c:v>17.8799999999999</c:v>
                </c:pt>
                <c:pt idx="447">
                  <c:v>17.919999999999899</c:v>
                </c:pt>
                <c:pt idx="448">
                  <c:v>17.959999999999887</c:v>
                </c:pt>
                <c:pt idx="449">
                  <c:v>17.999999999999886</c:v>
                </c:pt>
                <c:pt idx="450">
                  <c:v>18.0399999999999</c:v>
                </c:pt>
                <c:pt idx="451">
                  <c:v>18.079999999999899</c:v>
                </c:pt>
                <c:pt idx="452">
                  <c:v>18.119999999999905</c:v>
                </c:pt>
                <c:pt idx="453">
                  <c:v>18.159999999999901</c:v>
                </c:pt>
                <c:pt idx="454">
                  <c:v>18.1999999999999</c:v>
                </c:pt>
                <c:pt idx="455">
                  <c:v>18.239999999999899</c:v>
                </c:pt>
                <c:pt idx="456">
                  <c:v>18.279999999999902</c:v>
                </c:pt>
                <c:pt idx="457">
                  <c:v>18.319999999999901</c:v>
                </c:pt>
                <c:pt idx="458">
                  <c:v>18.3599999999999</c:v>
                </c:pt>
                <c:pt idx="459">
                  <c:v>18.399999999999899</c:v>
                </c:pt>
                <c:pt idx="460">
                  <c:v>18.439999999999888</c:v>
                </c:pt>
                <c:pt idx="461">
                  <c:v>18.479999999999887</c:v>
                </c:pt>
                <c:pt idx="462">
                  <c:v>18.5199999999999</c:v>
                </c:pt>
                <c:pt idx="463">
                  <c:v>18.559999999999899</c:v>
                </c:pt>
                <c:pt idx="464">
                  <c:v>18.599999999999888</c:v>
                </c:pt>
                <c:pt idx="465">
                  <c:v>18.639999999999901</c:v>
                </c:pt>
                <c:pt idx="466">
                  <c:v>18.6799999999999</c:v>
                </c:pt>
                <c:pt idx="467">
                  <c:v>18.719999999999899</c:v>
                </c:pt>
                <c:pt idx="468">
                  <c:v>18.759999999999899</c:v>
                </c:pt>
                <c:pt idx="469">
                  <c:v>18.799999999999887</c:v>
                </c:pt>
                <c:pt idx="470">
                  <c:v>18.8399999999999</c:v>
                </c:pt>
                <c:pt idx="471">
                  <c:v>18.8799999999999</c:v>
                </c:pt>
                <c:pt idx="472">
                  <c:v>18.919999999999899</c:v>
                </c:pt>
                <c:pt idx="473">
                  <c:v>18.959999999999887</c:v>
                </c:pt>
                <c:pt idx="474">
                  <c:v>18.999999999999886</c:v>
                </c:pt>
                <c:pt idx="475">
                  <c:v>19.0399999999999</c:v>
                </c:pt>
                <c:pt idx="476">
                  <c:v>19.079999999999899</c:v>
                </c:pt>
                <c:pt idx="477">
                  <c:v>19.119999999999905</c:v>
                </c:pt>
                <c:pt idx="478">
                  <c:v>19.159999999999901</c:v>
                </c:pt>
                <c:pt idx="479">
                  <c:v>19.1999999999999</c:v>
                </c:pt>
                <c:pt idx="480">
                  <c:v>19.239999999999899</c:v>
                </c:pt>
                <c:pt idx="481">
                  <c:v>19.279999999999902</c:v>
                </c:pt>
                <c:pt idx="482">
                  <c:v>19.319999999999901</c:v>
                </c:pt>
                <c:pt idx="483">
                  <c:v>19.3599999999999</c:v>
                </c:pt>
                <c:pt idx="484">
                  <c:v>19.399999999999899</c:v>
                </c:pt>
                <c:pt idx="485">
                  <c:v>19.439999999999888</c:v>
                </c:pt>
                <c:pt idx="486">
                  <c:v>19.479999999999887</c:v>
                </c:pt>
                <c:pt idx="487">
                  <c:v>19.5199999999999</c:v>
                </c:pt>
                <c:pt idx="488">
                  <c:v>19.559999999999899</c:v>
                </c:pt>
                <c:pt idx="489">
                  <c:v>19.599999999999888</c:v>
                </c:pt>
                <c:pt idx="490">
                  <c:v>19.639999999999901</c:v>
                </c:pt>
                <c:pt idx="491">
                  <c:v>19.6799999999999</c:v>
                </c:pt>
                <c:pt idx="492">
                  <c:v>19.719999999999899</c:v>
                </c:pt>
                <c:pt idx="493">
                  <c:v>19.759999999999899</c:v>
                </c:pt>
                <c:pt idx="494">
                  <c:v>19.799999999999887</c:v>
                </c:pt>
                <c:pt idx="495">
                  <c:v>19.8399999999999</c:v>
                </c:pt>
                <c:pt idx="496">
                  <c:v>19.8799999999999</c:v>
                </c:pt>
                <c:pt idx="497">
                  <c:v>19.919999999999899</c:v>
                </c:pt>
                <c:pt idx="498">
                  <c:v>19.959999999999887</c:v>
                </c:pt>
                <c:pt idx="499">
                  <c:v>19.999999999999886</c:v>
                </c:pt>
                <c:pt idx="500">
                  <c:v>20.0399999999999</c:v>
                </c:pt>
                <c:pt idx="501">
                  <c:v>20.079999999999899</c:v>
                </c:pt>
                <c:pt idx="502">
                  <c:v>20.119999999999905</c:v>
                </c:pt>
                <c:pt idx="503">
                  <c:v>20.159999999999901</c:v>
                </c:pt>
                <c:pt idx="504">
                  <c:v>20.1999999999999</c:v>
                </c:pt>
                <c:pt idx="505">
                  <c:v>20.239999999999899</c:v>
                </c:pt>
                <c:pt idx="506">
                  <c:v>20.279999999999902</c:v>
                </c:pt>
                <c:pt idx="507">
                  <c:v>20.319999999999901</c:v>
                </c:pt>
                <c:pt idx="508">
                  <c:v>20.3599999999999</c:v>
                </c:pt>
                <c:pt idx="509">
                  <c:v>20.399999999999899</c:v>
                </c:pt>
                <c:pt idx="510">
                  <c:v>20.439999999999888</c:v>
                </c:pt>
                <c:pt idx="511">
                  <c:v>20.479999999999887</c:v>
                </c:pt>
                <c:pt idx="512">
                  <c:v>20.5199999999999</c:v>
                </c:pt>
                <c:pt idx="513">
                  <c:v>20.559999999999899</c:v>
                </c:pt>
                <c:pt idx="514">
                  <c:v>20.599999999999888</c:v>
                </c:pt>
                <c:pt idx="515">
                  <c:v>20.639999999999901</c:v>
                </c:pt>
                <c:pt idx="516">
                  <c:v>20.6799999999999</c:v>
                </c:pt>
                <c:pt idx="517">
                  <c:v>20.719999999999899</c:v>
                </c:pt>
                <c:pt idx="518">
                  <c:v>20.759999999999899</c:v>
                </c:pt>
                <c:pt idx="519">
                  <c:v>20.799999999999887</c:v>
                </c:pt>
                <c:pt idx="520">
                  <c:v>20.8399999999999</c:v>
                </c:pt>
                <c:pt idx="521">
                  <c:v>20.8799999999999</c:v>
                </c:pt>
                <c:pt idx="522">
                  <c:v>20.919999999999899</c:v>
                </c:pt>
                <c:pt idx="523">
                  <c:v>20.959999999999887</c:v>
                </c:pt>
                <c:pt idx="524">
                  <c:v>20.999999999999886</c:v>
                </c:pt>
                <c:pt idx="525">
                  <c:v>21.0399999999999</c:v>
                </c:pt>
                <c:pt idx="526">
                  <c:v>21.079999999999899</c:v>
                </c:pt>
                <c:pt idx="527">
                  <c:v>21.119999999999905</c:v>
                </c:pt>
                <c:pt idx="528">
                  <c:v>21.159999999999901</c:v>
                </c:pt>
                <c:pt idx="529">
                  <c:v>21.1999999999999</c:v>
                </c:pt>
                <c:pt idx="530">
                  <c:v>21.239999999999899</c:v>
                </c:pt>
                <c:pt idx="531">
                  <c:v>21.279999999999902</c:v>
                </c:pt>
                <c:pt idx="532">
                  <c:v>21.319999999999901</c:v>
                </c:pt>
                <c:pt idx="533">
                  <c:v>21.3599999999999</c:v>
                </c:pt>
                <c:pt idx="534">
                  <c:v>21.399999999999899</c:v>
                </c:pt>
                <c:pt idx="535">
                  <c:v>21.439999999999888</c:v>
                </c:pt>
                <c:pt idx="536">
                  <c:v>21.479999999999887</c:v>
                </c:pt>
                <c:pt idx="537">
                  <c:v>21.5199999999999</c:v>
                </c:pt>
                <c:pt idx="538">
                  <c:v>21.559999999999899</c:v>
                </c:pt>
                <c:pt idx="539">
                  <c:v>21.599999999999888</c:v>
                </c:pt>
                <c:pt idx="540">
                  <c:v>21.639999999999901</c:v>
                </c:pt>
                <c:pt idx="541">
                  <c:v>21.6799999999999</c:v>
                </c:pt>
                <c:pt idx="542">
                  <c:v>21.719999999999899</c:v>
                </c:pt>
                <c:pt idx="543">
                  <c:v>21.759999999999899</c:v>
                </c:pt>
                <c:pt idx="544">
                  <c:v>21.799999999999887</c:v>
                </c:pt>
                <c:pt idx="545">
                  <c:v>21.8399999999999</c:v>
                </c:pt>
                <c:pt idx="546">
                  <c:v>21.8799999999999</c:v>
                </c:pt>
                <c:pt idx="547">
                  <c:v>21.919999999999899</c:v>
                </c:pt>
                <c:pt idx="548">
                  <c:v>21.959999999999887</c:v>
                </c:pt>
                <c:pt idx="549">
                  <c:v>21.999999999999886</c:v>
                </c:pt>
                <c:pt idx="550">
                  <c:v>22.0399999999999</c:v>
                </c:pt>
                <c:pt idx="551">
                  <c:v>22.079999999999899</c:v>
                </c:pt>
                <c:pt idx="552">
                  <c:v>22.119999999999905</c:v>
                </c:pt>
                <c:pt idx="553">
                  <c:v>22.159999999999901</c:v>
                </c:pt>
                <c:pt idx="554">
                  <c:v>22.1999999999999</c:v>
                </c:pt>
                <c:pt idx="555">
                  <c:v>22.239999999999899</c:v>
                </c:pt>
                <c:pt idx="556">
                  <c:v>22.279999999999902</c:v>
                </c:pt>
                <c:pt idx="557">
                  <c:v>22.319999999999901</c:v>
                </c:pt>
                <c:pt idx="558">
                  <c:v>22.3599999999999</c:v>
                </c:pt>
                <c:pt idx="559">
                  <c:v>22.399999999999899</c:v>
                </c:pt>
                <c:pt idx="560">
                  <c:v>22.439999999999888</c:v>
                </c:pt>
                <c:pt idx="561">
                  <c:v>22.479999999999887</c:v>
                </c:pt>
                <c:pt idx="562">
                  <c:v>22.5199999999999</c:v>
                </c:pt>
                <c:pt idx="563">
                  <c:v>22.559999999999899</c:v>
                </c:pt>
                <c:pt idx="564">
                  <c:v>22.599999999999888</c:v>
                </c:pt>
                <c:pt idx="565">
                  <c:v>22.639999999999901</c:v>
                </c:pt>
                <c:pt idx="566">
                  <c:v>22.6799999999999</c:v>
                </c:pt>
                <c:pt idx="567">
                  <c:v>22.719999999999899</c:v>
                </c:pt>
                <c:pt idx="568">
                  <c:v>22.759999999999899</c:v>
                </c:pt>
                <c:pt idx="569">
                  <c:v>22.799999999999887</c:v>
                </c:pt>
                <c:pt idx="570">
                  <c:v>22.8399999999999</c:v>
                </c:pt>
                <c:pt idx="571">
                  <c:v>22.8799999999999</c:v>
                </c:pt>
                <c:pt idx="572">
                  <c:v>22.919999999999899</c:v>
                </c:pt>
                <c:pt idx="573">
                  <c:v>22.959999999999887</c:v>
                </c:pt>
                <c:pt idx="574">
                  <c:v>22.999999999999886</c:v>
                </c:pt>
                <c:pt idx="575">
                  <c:v>23.0399999999999</c:v>
                </c:pt>
                <c:pt idx="576">
                  <c:v>23.079999999999899</c:v>
                </c:pt>
                <c:pt idx="577">
                  <c:v>23.119999999999905</c:v>
                </c:pt>
                <c:pt idx="578">
                  <c:v>23.159999999999901</c:v>
                </c:pt>
                <c:pt idx="579">
                  <c:v>23.1999999999999</c:v>
                </c:pt>
                <c:pt idx="580">
                  <c:v>23.239999999999899</c:v>
                </c:pt>
                <c:pt idx="581">
                  <c:v>23.279999999999902</c:v>
                </c:pt>
                <c:pt idx="582">
                  <c:v>23.319999999999901</c:v>
                </c:pt>
                <c:pt idx="583">
                  <c:v>23.3599999999999</c:v>
                </c:pt>
                <c:pt idx="584">
                  <c:v>23.399999999999899</c:v>
                </c:pt>
                <c:pt idx="585">
                  <c:v>23.439999999999888</c:v>
                </c:pt>
                <c:pt idx="586">
                  <c:v>23.479999999999887</c:v>
                </c:pt>
                <c:pt idx="587">
                  <c:v>23.5199999999999</c:v>
                </c:pt>
                <c:pt idx="588">
                  <c:v>23.559999999999899</c:v>
                </c:pt>
                <c:pt idx="589">
                  <c:v>23.599999999999888</c:v>
                </c:pt>
                <c:pt idx="590">
                  <c:v>23.639999999999901</c:v>
                </c:pt>
                <c:pt idx="591">
                  <c:v>23.6799999999999</c:v>
                </c:pt>
                <c:pt idx="592">
                  <c:v>23.719999999999899</c:v>
                </c:pt>
                <c:pt idx="593">
                  <c:v>23.759999999999899</c:v>
                </c:pt>
                <c:pt idx="594">
                  <c:v>23.799999999999887</c:v>
                </c:pt>
                <c:pt idx="595">
                  <c:v>23.8399999999999</c:v>
                </c:pt>
                <c:pt idx="596">
                  <c:v>23.8799999999999</c:v>
                </c:pt>
                <c:pt idx="597">
                  <c:v>23.919999999999899</c:v>
                </c:pt>
                <c:pt idx="598">
                  <c:v>23.959999999999887</c:v>
                </c:pt>
                <c:pt idx="599">
                  <c:v>23.999999999999886</c:v>
                </c:pt>
                <c:pt idx="600">
                  <c:v>24.0399999999999</c:v>
                </c:pt>
                <c:pt idx="601">
                  <c:v>24.079999999999899</c:v>
                </c:pt>
                <c:pt idx="602">
                  <c:v>24.119999999999905</c:v>
                </c:pt>
                <c:pt idx="603">
                  <c:v>24.159999999999901</c:v>
                </c:pt>
                <c:pt idx="604">
                  <c:v>24.1999999999999</c:v>
                </c:pt>
                <c:pt idx="605">
                  <c:v>24.239999999999899</c:v>
                </c:pt>
                <c:pt idx="606">
                  <c:v>24.279999999999902</c:v>
                </c:pt>
                <c:pt idx="607">
                  <c:v>24.319999999999901</c:v>
                </c:pt>
                <c:pt idx="608">
                  <c:v>24.3599999999999</c:v>
                </c:pt>
                <c:pt idx="609">
                  <c:v>24.399999999999899</c:v>
                </c:pt>
                <c:pt idx="610">
                  <c:v>24.439999999999888</c:v>
                </c:pt>
                <c:pt idx="611">
                  <c:v>24.479999999999887</c:v>
                </c:pt>
                <c:pt idx="612">
                  <c:v>24.5199999999999</c:v>
                </c:pt>
                <c:pt idx="613">
                  <c:v>24.559999999999899</c:v>
                </c:pt>
                <c:pt idx="614">
                  <c:v>24.599999999999888</c:v>
                </c:pt>
                <c:pt idx="615">
                  <c:v>24.639999999999901</c:v>
                </c:pt>
                <c:pt idx="616">
                  <c:v>24.6799999999999</c:v>
                </c:pt>
                <c:pt idx="617">
                  <c:v>24.719999999999899</c:v>
                </c:pt>
                <c:pt idx="618">
                  <c:v>24.759999999999899</c:v>
                </c:pt>
                <c:pt idx="619">
                  <c:v>24.799999999999887</c:v>
                </c:pt>
                <c:pt idx="620">
                  <c:v>24.8399999999999</c:v>
                </c:pt>
                <c:pt idx="621">
                  <c:v>24.8799999999999</c:v>
                </c:pt>
                <c:pt idx="622">
                  <c:v>24.919999999999899</c:v>
                </c:pt>
                <c:pt idx="623">
                  <c:v>24.959999999999887</c:v>
                </c:pt>
                <c:pt idx="624">
                  <c:v>24.999999999999886</c:v>
                </c:pt>
                <c:pt idx="625">
                  <c:v>25.0399999999999</c:v>
                </c:pt>
                <c:pt idx="626">
                  <c:v>25.079999999999899</c:v>
                </c:pt>
                <c:pt idx="627">
                  <c:v>25.119999999999905</c:v>
                </c:pt>
                <c:pt idx="628">
                  <c:v>25.159999999999901</c:v>
                </c:pt>
                <c:pt idx="629">
                  <c:v>25.1999999999999</c:v>
                </c:pt>
                <c:pt idx="630">
                  <c:v>25.239999999999899</c:v>
                </c:pt>
                <c:pt idx="631">
                  <c:v>25.279999999999902</c:v>
                </c:pt>
                <c:pt idx="632">
                  <c:v>25.319999999999901</c:v>
                </c:pt>
                <c:pt idx="633">
                  <c:v>25.3599999999999</c:v>
                </c:pt>
                <c:pt idx="634">
                  <c:v>25.399999999999899</c:v>
                </c:pt>
                <c:pt idx="635">
                  <c:v>25.439999999999888</c:v>
                </c:pt>
                <c:pt idx="636">
                  <c:v>25.479999999999887</c:v>
                </c:pt>
                <c:pt idx="637">
                  <c:v>25.5199999999999</c:v>
                </c:pt>
                <c:pt idx="638">
                  <c:v>25.559999999999899</c:v>
                </c:pt>
                <c:pt idx="639">
                  <c:v>25.599999999999888</c:v>
                </c:pt>
                <c:pt idx="640">
                  <c:v>25.639999999999901</c:v>
                </c:pt>
                <c:pt idx="641">
                  <c:v>25.6799999999999</c:v>
                </c:pt>
                <c:pt idx="642">
                  <c:v>25.719999999999899</c:v>
                </c:pt>
                <c:pt idx="643">
                  <c:v>25.759999999999899</c:v>
                </c:pt>
                <c:pt idx="644">
                  <c:v>25.799999999999887</c:v>
                </c:pt>
                <c:pt idx="645">
                  <c:v>25.8399999999999</c:v>
                </c:pt>
                <c:pt idx="646">
                  <c:v>25.8799999999999</c:v>
                </c:pt>
                <c:pt idx="647">
                  <c:v>25.919999999999899</c:v>
                </c:pt>
                <c:pt idx="648">
                  <c:v>25.959999999999887</c:v>
                </c:pt>
                <c:pt idx="649">
                  <c:v>25.999999999999886</c:v>
                </c:pt>
                <c:pt idx="650">
                  <c:v>26.0399999999999</c:v>
                </c:pt>
                <c:pt idx="651">
                  <c:v>26.079999999999899</c:v>
                </c:pt>
                <c:pt idx="652">
                  <c:v>26.119999999999905</c:v>
                </c:pt>
                <c:pt idx="653">
                  <c:v>26.159999999999901</c:v>
                </c:pt>
                <c:pt idx="654">
                  <c:v>26.1999999999999</c:v>
                </c:pt>
                <c:pt idx="655">
                  <c:v>26.239999999999899</c:v>
                </c:pt>
                <c:pt idx="656">
                  <c:v>26.279999999999902</c:v>
                </c:pt>
                <c:pt idx="657">
                  <c:v>26.319999999999901</c:v>
                </c:pt>
                <c:pt idx="658">
                  <c:v>26.3599999999999</c:v>
                </c:pt>
                <c:pt idx="659">
                  <c:v>26.399999999999899</c:v>
                </c:pt>
                <c:pt idx="660">
                  <c:v>26.439999999999888</c:v>
                </c:pt>
                <c:pt idx="661">
                  <c:v>26.479999999999887</c:v>
                </c:pt>
                <c:pt idx="662">
                  <c:v>26.5199999999999</c:v>
                </c:pt>
                <c:pt idx="663">
                  <c:v>26.559999999999899</c:v>
                </c:pt>
                <c:pt idx="664">
                  <c:v>26.599999999999888</c:v>
                </c:pt>
                <c:pt idx="665">
                  <c:v>26.639999999999901</c:v>
                </c:pt>
                <c:pt idx="666">
                  <c:v>26.6799999999999</c:v>
                </c:pt>
                <c:pt idx="667">
                  <c:v>26.719999999999899</c:v>
                </c:pt>
                <c:pt idx="668">
                  <c:v>26.759999999999899</c:v>
                </c:pt>
                <c:pt idx="669">
                  <c:v>26.799999999999887</c:v>
                </c:pt>
                <c:pt idx="670">
                  <c:v>26.8399999999999</c:v>
                </c:pt>
                <c:pt idx="671">
                  <c:v>26.8799999999999</c:v>
                </c:pt>
                <c:pt idx="672">
                  <c:v>26.919999999999899</c:v>
                </c:pt>
                <c:pt idx="673">
                  <c:v>26.959999999999887</c:v>
                </c:pt>
                <c:pt idx="674">
                  <c:v>26.999999999999886</c:v>
                </c:pt>
                <c:pt idx="675">
                  <c:v>27.0399999999999</c:v>
                </c:pt>
                <c:pt idx="676">
                  <c:v>27.079999999999899</c:v>
                </c:pt>
                <c:pt idx="677">
                  <c:v>27.119999999999905</c:v>
                </c:pt>
                <c:pt idx="678">
                  <c:v>27.159999999999901</c:v>
                </c:pt>
                <c:pt idx="679">
                  <c:v>27.1999999999999</c:v>
                </c:pt>
                <c:pt idx="680">
                  <c:v>27.239999999999899</c:v>
                </c:pt>
                <c:pt idx="681">
                  <c:v>27.279999999999902</c:v>
                </c:pt>
                <c:pt idx="682">
                  <c:v>27.319999999999901</c:v>
                </c:pt>
                <c:pt idx="683">
                  <c:v>27.3599999999999</c:v>
                </c:pt>
                <c:pt idx="684">
                  <c:v>27.399999999999899</c:v>
                </c:pt>
                <c:pt idx="685">
                  <c:v>27.439999999999888</c:v>
                </c:pt>
                <c:pt idx="686">
                  <c:v>27.479999999999887</c:v>
                </c:pt>
                <c:pt idx="687">
                  <c:v>27.5199999999999</c:v>
                </c:pt>
                <c:pt idx="688">
                  <c:v>27.559999999999899</c:v>
                </c:pt>
                <c:pt idx="689">
                  <c:v>27.599999999999888</c:v>
                </c:pt>
                <c:pt idx="690">
                  <c:v>27.639999999999901</c:v>
                </c:pt>
                <c:pt idx="691">
                  <c:v>27.6799999999999</c:v>
                </c:pt>
                <c:pt idx="692">
                  <c:v>27.719999999999899</c:v>
                </c:pt>
                <c:pt idx="693">
                  <c:v>27.759999999999899</c:v>
                </c:pt>
                <c:pt idx="694">
                  <c:v>27.799999999999887</c:v>
                </c:pt>
                <c:pt idx="695">
                  <c:v>27.8399999999999</c:v>
                </c:pt>
                <c:pt idx="696">
                  <c:v>27.8799999999999</c:v>
                </c:pt>
                <c:pt idx="697">
                  <c:v>27.919999999999899</c:v>
                </c:pt>
                <c:pt idx="698">
                  <c:v>27.959999999999887</c:v>
                </c:pt>
                <c:pt idx="699">
                  <c:v>27.999999999999886</c:v>
                </c:pt>
                <c:pt idx="700">
                  <c:v>28.0399999999999</c:v>
                </c:pt>
                <c:pt idx="701">
                  <c:v>28.079999999999899</c:v>
                </c:pt>
                <c:pt idx="702">
                  <c:v>28.119999999999905</c:v>
                </c:pt>
                <c:pt idx="703">
                  <c:v>28.159999999999901</c:v>
                </c:pt>
                <c:pt idx="704">
                  <c:v>28.1999999999999</c:v>
                </c:pt>
                <c:pt idx="705">
                  <c:v>28.239999999999899</c:v>
                </c:pt>
                <c:pt idx="706">
                  <c:v>28.279999999999902</c:v>
                </c:pt>
                <c:pt idx="707">
                  <c:v>28.319999999999901</c:v>
                </c:pt>
                <c:pt idx="708">
                  <c:v>28.3599999999999</c:v>
                </c:pt>
                <c:pt idx="709">
                  <c:v>28.399999999999899</c:v>
                </c:pt>
                <c:pt idx="710">
                  <c:v>28.439999999999888</c:v>
                </c:pt>
                <c:pt idx="711">
                  <c:v>28.479999999999887</c:v>
                </c:pt>
                <c:pt idx="712">
                  <c:v>28.5199999999999</c:v>
                </c:pt>
                <c:pt idx="713">
                  <c:v>28.559999999999899</c:v>
                </c:pt>
                <c:pt idx="714">
                  <c:v>28.599999999999888</c:v>
                </c:pt>
                <c:pt idx="715">
                  <c:v>28.639999999999901</c:v>
                </c:pt>
                <c:pt idx="716">
                  <c:v>28.6799999999999</c:v>
                </c:pt>
                <c:pt idx="717">
                  <c:v>28.719999999999899</c:v>
                </c:pt>
                <c:pt idx="718">
                  <c:v>28.759999999999899</c:v>
                </c:pt>
                <c:pt idx="719">
                  <c:v>28.799999999999887</c:v>
                </c:pt>
                <c:pt idx="720">
                  <c:v>28.8399999999999</c:v>
                </c:pt>
                <c:pt idx="721">
                  <c:v>28.8799999999999</c:v>
                </c:pt>
                <c:pt idx="722">
                  <c:v>28.919999999999899</c:v>
                </c:pt>
                <c:pt idx="723">
                  <c:v>28.959999999999887</c:v>
                </c:pt>
                <c:pt idx="724">
                  <c:v>28.999999999999886</c:v>
                </c:pt>
                <c:pt idx="725">
                  <c:v>29.0399999999999</c:v>
                </c:pt>
                <c:pt idx="726">
                  <c:v>29.079999999999899</c:v>
                </c:pt>
                <c:pt idx="727">
                  <c:v>29.119999999999905</c:v>
                </c:pt>
                <c:pt idx="728">
                  <c:v>29.159999999999901</c:v>
                </c:pt>
                <c:pt idx="729">
                  <c:v>29.1999999999999</c:v>
                </c:pt>
                <c:pt idx="730">
                  <c:v>29.239999999999899</c:v>
                </c:pt>
                <c:pt idx="731">
                  <c:v>29.279999999999902</c:v>
                </c:pt>
                <c:pt idx="732">
                  <c:v>29.319999999999901</c:v>
                </c:pt>
                <c:pt idx="733">
                  <c:v>29.3599999999999</c:v>
                </c:pt>
                <c:pt idx="734">
                  <c:v>29.399999999999899</c:v>
                </c:pt>
                <c:pt idx="735">
                  <c:v>29.439999999999888</c:v>
                </c:pt>
                <c:pt idx="736">
                  <c:v>29.479999999999887</c:v>
                </c:pt>
                <c:pt idx="737">
                  <c:v>29.5199999999999</c:v>
                </c:pt>
                <c:pt idx="738">
                  <c:v>29.559999999999899</c:v>
                </c:pt>
                <c:pt idx="739">
                  <c:v>29.599999999999888</c:v>
                </c:pt>
                <c:pt idx="740">
                  <c:v>29.639999999999901</c:v>
                </c:pt>
                <c:pt idx="741">
                  <c:v>29.6799999999999</c:v>
                </c:pt>
                <c:pt idx="742">
                  <c:v>29.719999999999899</c:v>
                </c:pt>
                <c:pt idx="743">
                  <c:v>29.759999999999899</c:v>
                </c:pt>
                <c:pt idx="744">
                  <c:v>29.799999999999887</c:v>
                </c:pt>
                <c:pt idx="745">
                  <c:v>29.8399999999999</c:v>
                </c:pt>
                <c:pt idx="746">
                  <c:v>29.8799999999999</c:v>
                </c:pt>
                <c:pt idx="747">
                  <c:v>29.919999999999899</c:v>
                </c:pt>
                <c:pt idx="748">
                  <c:v>29.959999999999887</c:v>
                </c:pt>
                <c:pt idx="749">
                  <c:v>29.999999999999886</c:v>
                </c:pt>
                <c:pt idx="750">
                  <c:v>30.0399999999999</c:v>
                </c:pt>
                <c:pt idx="751">
                  <c:v>30.079999999999899</c:v>
                </c:pt>
                <c:pt idx="752">
                  <c:v>30.119999999999905</c:v>
                </c:pt>
                <c:pt idx="753">
                  <c:v>30.159999999999901</c:v>
                </c:pt>
                <c:pt idx="754">
                  <c:v>30.1999999999999</c:v>
                </c:pt>
                <c:pt idx="755">
                  <c:v>30.239999999999899</c:v>
                </c:pt>
                <c:pt idx="756">
                  <c:v>30.279999999999902</c:v>
                </c:pt>
                <c:pt idx="757">
                  <c:v>30.319999999999901</c:v>
                </c:pt>
                <c:pt idx="758">
                  <c:v>30.3599999999999</c:v>
                </c:pt>
                <c:pt idx="759">
                  <c:v>30.399999999999899</c:v>
                </c:pt>
                <c:pt idx="760">
                  <c:v>30.439999999999888</c:v>
                </c:pt>
                <c:pt idx="761">
                  <c:v>30.479999999999887</c:v>
                </c:pt>
                <c:pt idx="762">
                  <c:v>30.5199999999999</c:v>
                </c:pt>
                <c:pt idx="763">
                  <c:v>30.559999999999899</c:v>
                </c:pt>
                <c:pt idx="764">
                  <c:v>30.599999999999888</c:v>
                </c:pt>
                <c:pt idx="765">
                  <c:v>30.639999999999901</c:v>
                </c:pt>
                <c:pt idx="766">
                  <c:v>30.6799999999999</c:v>
                </c:pt>
                <c:pt idx="767">
                  <c:v>30.719999999999899</c:v>
                </c:pt>
                <c:pt idx="768">
                  <c:v>30.759999999999899</c:v>
                </c:pt>
                <c:pt idx="769">
                  <c:v>30.799999999999887</c:v>
                </c:pt>
                <c:pt idx="770">
                  <c:v>30.8399999999999</c:v>
                </c:pt>
                <c:pt idx="771">
                  <c:v>30.8799999999999</c:v>
                </c:pt>
                <c:pt idx="772">
                  <c:v>30.919999999999899</c:v>
                </c:pt>
                <c:pt idx="773">
                  <c:v>30.959999999999887</c:v>
                </c:pt>
                <c:pt idx="774">
                  <c:v>30.999999999999886</c:v>
                </c:pt>
                <c:pt idx="775">
                  <c:v>31.0399999999999</c:v>
                </c:pt>
                <c:pt idx="776">
                  <c:v>31.079999999999899</c:v>
                </c:pt>
                <c:pt idx="777">
                  <c:v>31.119999999999905</c:v>
                </c:pt>
                <c:pt idx="778">
                  <c:v>31.159999999999901</c:v>
                </c:pt>
                <c:pt idx="779">
                  <c:v>31.1999999999999</c:v>
                </c:pt>
                <c:pt idx="780">
                  <c:v>31.239999999999899</c:v>
                </c:pt>
                <c:pt idx="781">
                  <c:v>31.279999999999902</c:v>
                </c:pt>
                <c:pt idx="782">
                  <c:v>31.319999999999901</c:v>
                </c:pt>
                <c:pt idx="783">
                  <c:v>31.3599999999999</c:v>
                </c:pt>
                <c:pt idx="784">
                  <c:v>31.399999999999899</c:v>
                </c:pt>
                <c:pt idx="785">
                  <c:v>31.439999999999888</c:v>
                </c:pt>
                <c:pt idx="786">
                  <c:v>31.479999999999887</c:v>
                </c:pt>
                <c:pt idx="787">
                  <c:v>31.5199999999999</c:v>
                </c:pt>
                <c:pt idx="788">
                  <c:v>31.559999999999899</c:v>
                </c:pt>
                <c:pt idx="789">
                  <c:v>31.599999999999888</c:v>
                </c:pt>
                <c:pt idx="790">
                  <c:v>31.639999999999901</c:v>
                </c:pt>
                <c:pt idx="791">
                  <c:v>31.6799999999999</c:v>
                </c:pt>
                <c:pt idx="792">
                  <c:v>31.719999999999899</c:v>
                </c:pt>
                <c:pt idx="793">
                  <c:v>31.759999999999899</c:v>
                </c:pt>
                <c:pt idx="794">
                  <c:v>31.799999999999887</c:v>
                </c:pt>
                <c:pt idx="795">
                  <c:v>31.8399999999999</c:v>
                </c:pt>
                <c:pt idx="796">
                  <c:v>31.8799999999999</c:v>
                </c:pt>
                <c:pt idx="797">
                  <c:v>31.919999999999899</c:v>
                </c:pt>
                <c:pt idx="798">
                  <c:v>31.959999999999887</c:v>
                </c:pt>
                <c:pt idx="799">
                  <c:v>31.999999999999886</c:v>
                </c:pt>
                <c:pt idx="800">
                  <c:v>32.04</c:v>
                </c:pt>
                <c:pt idx="801">
                  <c:v>32.079999999999913</c:v>
                </c:pt>
                <c:pt idx="802">
                  <c:v>32.119999999999912</c:v>
                </c:pt>
                <c:pt idx="803">
                  <c:v>32.159999999999911</c:v>
                </c:pt>
                <c:pt idx="804">
                  <c:v>32.20000000000001</c:v>
                </c:pt>
                <c:pt idx="805">
                  <c:v>32.240000000000009</c:v>
                </c:pt>
                <c:pt idx="806">
                  <c:v>32.280000000000008</c:v>
                </c:pt>
                <c:pt idx="807">
                  <c:v>32.319999999999901</c:v>
                </c:pt>
                <c:pt idx="808">
                  <c:v>32.3599999999999</c:v>
                </c:pt>
                <c:pt idx="809">
                  <c:v>32.399999999999913</c:v>
                </c:pt>
                <c:pt idx="810">
                  <c:v>32.439999999999912</c:v>
                </c:pt>
                <c:pt idx="811">
                  <c:v>32.479999999999912</c:v>
                </c:pt>
                <c:pt idx="812">
                  <c:v>32.519999999999911</c:v>
                </c:pt>
                <c:pt idx="813">
                  <c:v>32.559999999999903</c:v>
                </c:pt>
                <c:pt idx="814">
                  <c:v>32.600000000000009</c:v>
                </c:pt>
                <c:pt idx="815">
                  <c:v>32.64</c:v>
                </c:pt>
                <c:pt idx="816">
                  <c:v>32.68</c:v>
                </c:pt>
                <c:pt idx="817">
                  <c:v>32.719999999999963</c:v>
                </c:pt>
                <c:pt idx="818">
                  <c:v>32.759999999999913</c:v>
                </c:pt>
                <c:pt idx="819">
                  <c:v>32.800000000000004</c:v>
                </c:pt>
                <c:pt idx="820">
                  <c:v>32.839999999999911</c:v>
                </c:pt>
                <c:pt idx="821">
                  <c:v>32.879999999999903</c:v>
                </c:pt>
                <c:pt idx="822">
                  <c:v>32.919999999999902</c:v>
                </c:pt>
                <c:pt idx="823">
                  <c:v>32.959999999999901</c:v>
                </c:pt>
                <c:pt idx="824">
                  <c:v>33</c:v>
                </c:pt>
                <c:pt idx="825">
                  <c:v>33.04</c:v>
                </c:pt>
                <c:pt idx="826">
                  <c:v>33.079999999999913</c:v>
                </c:pt>
                <c:pt idx="827">
                  <c:v>33.119999999999912</c:v>
                </c:pt>
                <c:pt idx="828">
                  <c:v>33.159999999999911</c:v>
                </c:pt>
                <c:pt idx="829">
                  <c:v>33.20000000000001</c:v>
                </c:pt>
                <c:pt idx="830">
                  <c:v>33.240000000000009</c:v>
                </c:pt>
                <c:pt idx="831">
                  <c:v>33.280000000000008</c:v>
                </c:pt>
                <c:pt idx="832">
                  <c:v>33.319999999999901</c:v>
                </c:pt>
                <c:pt idx="833">
                  <c:v>33.3599999999999</c:v>
                </c:pt>
                <c:pt idx="834">
                  <c:v>33.399999999999913</c:v>
                </c:pt>
                <c:pt idx="835">
                  <c:v>33.439999999999813</c:v>
                </c:pt>
                <c:pt idx="836">
                  <c:v>33.479999999999812</c:v>
                </c:pt>
                <c:pt idx="837">
                  <c:v>33.519999999999811</c:v>
                </c:pt>
                <c:pt idx="838">
                  <c:v>33.559999999999803</c:v>
                </c:pt>
                <c:pt idx="839">
                  <c:v>33.600000000000009</c:v>
                </c:pt>
                <c:pt idx="840">
                  <c:v>33.64</c:v>
                </c:pt>
                <c:pt idx="841">
                  <c:v>33.68</c:v>
                </c:pt>
                <c:pt idx="842">
                  <c:v>33.719999999999963</c:v>
                </c:pt>
                <c:pt idx="843">
                  <c:v>33.759999999999813</c:v>
                </c:pt>
                <c:pt idx="844">
                  <c:v>33.800000000000004</c:v>
                </c:pt>
                <c:pt idx="845">
                  <c:v>33.839999999999812</c:v>
                </c:pt>
                <c:pt idx="846">
                  <c:v>33.879999999999811</c:v>
                </c:pt>
                <c:pt idx="847">
                  <c:v>33.919999999999803</c:v>
                </c:pt>
                <c:pt idx="848">
                  <c:v>33.959999999999802</c:v>
                </c:pt>
                <c:pt idx="849">
                  <c:v>34</c:v>
                </c:pt>
                <c:pt idx="850">
                  <c:v>34.04</c:v>
                </c:pt>
                <c:pt idx="851">
                  <c:v>34.079999999999863</c:v>
                </c:pt>
                <c:pt idx="852">
                  <c:v>34.119999999999813</c:v>
                </c:pt>
                <c:pt idx="853">
                  <c:v>34.159999999999812</c:v>
                </c:pt>
                <c:pt idx="854">
                  <c:v>34.20000000000001</c:v>
                </c:pt>
                <c:pt idx="855">
                  <c:v>34.240000000000009</c:v>
                </c:pt>
                <c:pt idx="856">
                  <c:v>34.280000000000008</c:v>
                </c:pt>
                <c:pt idx="857">
                  <c:v>34.319999999999801</c:v>
                </c:pt>
                <c:pt idx="858">
                  <c:v>34.3599999999998</c:v>
                </c:pt>
                <c:pt idx="859">
                  <c:v>34.399999999999913</c:v>
                </c:pt>
                <c:pt idx="860">
                  <c:v>34.439999999999813</c:v>
                </c:pt>
                <c:pt idx="861">
                  <c:v>34.479999999999812</c:v>
                </c:pt>
                <c:pt idx="862">
                  <c:v>34.519999999999811</c:v>
                </c:pt>
                <c:pt idx="863">
                  <c:v>34.559999999999803</c:v>
                </c:pt>
                <c:pt idx="864">
                  <c:v>34.600000000000009</c:v>
                </c:pt>
                <c:pt idx="865">
                  <c:v>34.64</c:v>
                </c:pt>
                <c:pt idx="866">
                  <c:v>34.68</c:v>
                </c:pt>
                <c:pt idx="867">
                  <c:v>34.719999999999963</c:v>
                </c:pt>
                <c:pt idx="868">
                  <c:v>34.759999999999813</c:v>
                </c:pt>
                <c:pt idx="869">
                  <c:v>34.800000000000004</c:v>
                </c:pt>
                <c:pt idx="870">
                  <c:v>34.839999999999812</c:v>
                </c:pt>
                <c:pt idx="871">
                  <c:v>34.879999999999811</c:v>
                </c:pt>
                <c:pt idx="872">
                  <c:v>34.919999999999803</c:v>
                </c:pt>
                <c:pt idx="873">
                  <c:v>34.959999999999802</c:v>
                </c:pt>
                <c:pt idx="874">
                  <c:v>35</c:v>
                </c:pt>
                <c:pt idx="875">
                  <c:v>35.04</c:v>
                </c:pt>
                <c:pt idx="876">
                  <c:v>35.079999999999863</c:v>
                </c:pt>
                <c:pt idx="877">
                  <c:v>35.119999999999813</c:v>
                </c:pt>
                <c:pt idx="878">
                  <c:v>35.159999999999812</c:v>
                </c:pt>
                <c:pt idx="879">
                  <c:v>35.20000000000001</c:v>
                </c:pt>
                <c:pt idx="880">
                  <c:v>35.240000000000009</c:v>
                </c:pt>
                <c:pt idx="881">
                  <c:v>35.280000000000008</c:v>
                </c:pt>
                <c:pt idx="882">
                  <c:v>35.319999999999801</c:v>
                </c:pt>
                <c:pt idx="883">
                  <c:v>35.3599999999998</c:v>
                </c:pt>
                <c:pt idx="884">
                  <c:v>35.399999999999913</c:v>
                </c:pt>
                <c:pt idx="885">
                  <c:v>35.439999999999813</c:v>
                </c:pt>
                <c:pt idx="886">
                  <c:v>35.479999999999812</c:v>
                </c:pt>
                <c:pt idx="887">
                  <c:v>35.519999999999811</c:v>
                </c:pt>
                <c:pt idx="888">
                  <c:v>35.559999999999803</c:v>
                </c:pt>
                <c:pt idx="889">
                  <c:v>35.600000000000009</c:v>
                </c:pt>
                <c:pt idx="890">
                  <c:v>35.64</c:v>
                </c:pt>
                <c:pt idx="891">
                  <c:v>35.68</c:v>
                </c:pt>
                <c:pt idx="892">
                  <c:v>35.719999999999963</c:v>
                </c:pt>
                <c:pt idx="893">
                  <c:v>35.759999999999813</c:v>
                </c:pt>
                <c:pt idx="894">
                  <c:v>35.800000000000004</c:v>
                </c:pt>
                <c:pt idx="895">
                  <c:v>35.839999999999812</c:v>
                </c:pt>
                <c:pt idx="896">
                  <c:v>35.879999999999811</c:v>
                </c:pt>
                <c:pt idx="897">
                  <c:v>35.919999999999803</c:v>
                </c:pt>
                <c:pt idx="898">
                  <c:v>35.959999999999802</c:v>
                </c:pt>
                <c:pt idx="899">
                  <c:v>36</c:v>
                </c:pt>
                <c:pt idx="900">
                  <c:v>36.04</c:v>
                </c:pt>
                <c:pt idx="901">
                  <c:v>36.079999999999863</c:v>
                </c:pt>
                <c:pt idx="902">
                  <c:v>36.119999999999813</c:v>
                </c:pt>
                <c:pt idx="903">
                  <c:v>36.159999999999812</c:v>
                </c:pt>
                <c:pt idx="904">
                  <c:v>36.20000000000001</c:v>
                </c:pt>
                <c:pt idx="905">
                  <c:v>36.240000000000009</c:v>
                </c:pt>
                <c:pt idx="906">
                  <c:v>36.280000000000008</c:v>
                </c:pt>
                <c:pt idx="907">
                  <c:v>36.319999999999801</c:v>
                </c:pt>
                <c:pt idx="908">
                  <c:v>36.3599999999998</c:v>
                </c:pt>
                <c:pt idx="909">
                  <c:v>36.399999999999913</c:v>
                </c:pt>
                <c:pt idx="910">
                  <c:v>36.439999999999813</c:v>
                </c:pt>
                <c:pt idx="911">
                  <c:v>36.479999999999812</c:v>
                </c:pt>
                <c:pt idx="912">
                  <c:v>36.519999999999811</c:v>
                </c:pt>
                <c:pt idx="913">
                  <c:v>36.559999999999803</c:v>
                </c:pt>
                <c:pt idx="914">
                  <c:v>36.600000000000009</c:v>
                </c:pt>
                <c:pt idx="915">
                  <c:v>36.64</c:v>
                </c:pt>
                <c:pt idx="916">
                  <c:v>36.68</c:v>
                </c:pt>
                <c:pt idx="917">
                  <c:v>36.719999999999963</c:v>
                </c:pt>
                <c:pt idx="918">
                  <c:v>36.759999999999813</c:v>
                </c:pt>
                <c:pt idx="919">
                  <c:v>36.800000000000004</c:v>
                </c:pt>
                <c:pt idx="920">
                  <c:v>36.839999999999812</c:v>
                </c:pt>
                <c:pt idx="921">
                  <c:v>36.879999999999811</c:v>
                </c:pt>
                <c:pt idx="922">
                  <c:v>36.919999999999803</c:v>
                </c:pt>
                <c:pt idx="923">
                  <c:v>36.959999999999802</c:v>
                </c:pt>
                <c:pt idx="924">
                  <c:v>37</c:v>
                </c:pt>
                <c:pt idx="925">
                  <c:v>37.04</c:v>
                </c:pt>
                <c:pt idx="926">
                  <c:v>37.079999999999863</c:v>
                </c:pt>
                <c:pt idx="927">
                  <c:v>37.119999999999813</c:v>
                </c:pt>
                <c:pt idx="928">
                  <c:v>37.159999999999812</c:v>
                </c:pt>
                <c:pt idx="929">
                  <c:v>37.20000000000001</c:v>
                </c:pt>
                <c:pt idx="930">
                  <c:v>37.240000000000009</c:v>
                </c:pt>
                <c:pt idx="931">
                  <c:v>37.280000000000008</c:v>
                </c:pt>
                <c:pt idx="932">
                  <c:v>37.319999999999801</c:v>
                </c:pt>
                <c:pt idx="933">
                  <c:v>37.3599999999998</c:v>
                </c:pt>
                <c:pt idx="934">
                  <c:v>37.399999999999913</c:v>
                </c:pt>
                <c:pt idx="935">
                  <c:v>37.439999999999813</c:v>
                </c:pt>
                <c:pt idx="936">
                  <c:v>37.479999999999812</c:v>
                </c:pt>
                <c:pt idx="937">
                  <c:v>37.519999999999811</c:v>
                </c:pt>
                <c:pt idx="938">
                  <c:v>37.559999999999803</c:v>
                </c:pt>
                <c:pt idx="939">
                  <c:v>37.600000000000009</c:v>
                </c:pt>
                <c:pt idx="940">
                  <c:v>37.64</c:v>
                </c:pt>
                <c:pt idx="941">
                  <c:v>37.68</c:v>
                </c:pt>
                <c:pt idx="942">
                  <c:v>37.719999999999963</c:v>
                </c:pt>
                <c:pt idx="943">
                  <c:v>37.759999999999813</c:v>
                </c:pt>
                <c:pt idx="944">
                  <c:v>37.800000000000004</c:v>
                </c:pt>
                <c:pt idx="945">
                  <c:v>37.839999999999812</c:v>
                </c:pt>
                <c:pt idx="946">
                  <c:v>37.879999999999811</c:v>
                </c:pt>
                <c:pt idx="947">
                  <c:v>37.919999999999803</c:v>
                </c:pt>
                <c:pt idx="948">
                  <c:v>37.959999999999802</c:v>
                </c:pt>
                <c:pt idx="949">
                  <c:v>38</c:v>
                </c:pt>
                <c:pt idx="950">
                  <c:v>38.04</c:v>
                </c:pt>
                <c:pt idx="951">
                  <c:v>38.079999999999863</c:v>
                </c:pt>
                <c:pt idx="952">
                  <c:v>38.119999999999813</c:v>
                </c:pt>
                <c:pt idx="953">
                  <c:v>38.159999999999812</c:v>
                </c:pt>
                <c:pt idx="954">
                  <c:v>38.20000000000001</c:v>
                </c:pt>
                <c:pt idx="955">
                  <c:v>38.240000000000009</c:v>
                </c:pt>
                <c:pt idx="956">
                  <c:v>38.280000000000008</c:v>
                </c:pt>
                <c:pt idx="957">
                  <c:v>38.319999999999801</c:v>
                </c:pt>
                <c:pt idx="958">
                  <c:v>38.3599999999998</c:v>
                </c:pt>
                <c:pt idx="959">
                  <c:v>38.399999999999913</c:v>
                </c:pt>
                <c:pt idx="960">
                  <c:v>38.439999999999699</c:v>
                </c:pt>
                <c:pt idx="961">
                  <c:v>38.479999999999812</c:v>
                </c:pt>
                <c:pt idx="962">
                  <c:v>38.519999999999811</c:v>
                </c:pt>
                <c:pt idx="963">
                  <c:v>38.559999999999803</c:v>
                </c:pt>
                <c:pt idx="964">
                  <c:v>38.600000000000009</c:v>
                </c:pt>
                <c:pt idx="965">
                  <c:v>38.64</c:v>
                </c:pt>
                <c:pt idx="966">
                  <c:v>38.68</c:v>
                </c:pt>
                <c:pt idx="967">
                  <c:v>38.719999999999963</c:v>
                </c:pt>
                <c:pt idx="968">
                  <c:v>38.759999999999813</c:v>
                </c:pt>
                <c:pt idx="969">
                  <c:v>38.800000000000004</c:v>
                </c:pt>
                <c:pt idx="970">
                  <c:v>38.839999999999812</c:v>
                </c:pt>
                <c:pt idx="971">
                  <c:v>38.879999999999697</c:v>
                </c:pt>
                <c:pt idx="972">
                  <c:v>38.919999999999703</c:v>
                </c:pt>
                <c:pt idx="973">
                  <c:v>38.959999999999702</c:v>
                </c:pt>
                <c:pt idx="974">
                  <c:v>38.999999999999936</c:v>
                </c:pt>
                <c:pt idx="975">
                  <c:v>39.039999999999914</c:v>
                </c:pt>
                <c:pt idx="976">
                  <c:v>39.079999999999863</c:v>
                </c:pt>
                <c:pt idx="977">
                  <c:v>39.119999999999699</c:v>
                </c:pt>
                <c:pt idx="978">
                  <c:v>39.159999999999698</c:v>
                </c:pt>
                <c:pt idx="979">
                  <c:v>39.20000000000001</c:v>
                </c:pt>
                <c:pt idx="980">
                  <c:v>39.239999999999995</c:v>
                </c:pt>
                <c:pt idx="981">
                  <c:v>39.279999999999973</c:v>
                </c:pt>
                <c:pt idx="982">
                  <c:v>39.319999999999702</c:v>
                </c:pt>
                <c:pt idx="983">
                  <c:v>39.359999999999701</c:v>
                </c:pt>
                <c:pt idx="984">
                  <c:v>39.399999999999913</c:v>
                </c:pt>
                <c:pt idx="985">
                  <c:v>39.439999999999699</c:v>
                </c:pt>
                <c:pt idx="986">
                  <c:v>39.479999999999698</c:v>
                </c:pt>
                <c:pt idx="987">
                  <c:v>39.519999999999698</c:v>
                </c:pt>
                <c:pt idx="988">
                  <c:v>39.559999999999697</c:v>
                </c:pt>
                <c:pt idx="989">
                  <c:v>39.59999999999998</c:v>
                </c:pt>
                <c:pt idx="990">
                  <c:v>39.639999999999944</c:v>
                </c:pt>
                <c:pt idx="991">
                  <c:v>39.679999999999929</c:v>
                </c:pt>
                <c:pt idx="992">
                  <c:v>39.719999999999914</c:v>
                </c:pt>
                <c:pt idx="993">
                  <c:v>39.759999999999813</c:v>
                </c:pt>
                <c:pt idx="994">
                  <c:v>39.800000000000004</c:v>
                </c:pt>
                <c:pt idx="995">
                  <c:v>39.839999999999698</c:v>
                </c:pt>
                <c:pt idx="996">
                  <c:v>39.879999999999697</c:v>
                </c:pt>
                <c:pt idx="997">
                  <c:v>39.919999999999703</c:v>
                </c:pt>
                <c:pt idx="998">
                  <c:v>39.959999999999702</c:v>
                </c:pt>
                <c:pt idx="999">
                  <c:v>39.999999999999936</c:v>
                </c:pt>
                <c:pt idx="1000">
                  <c:v>40.039999999999914</c:v>
                </c:pt>
                <c:pt idx="1001">
                  <c:v>40.079999999999863</c:v>
                </c:pt>
                <c:pt idx="1002">
                  <c:v>40.119999999999699</c:v>
                </c:pt>
                <c:pt idx="1003">
                  <c:v>40.159999999999698</c:v>
                </c:pt>
                <c:pt idx="1004">
                  <c:v>40.20000000000001</c:v>
                </c:pt>
                <c:pt idx="1005">
                  <c:v>40.239999999999995</c:v>
                </c:pt>
                <c:pt idx="1006">
                  <c:v>40.279999999999973</c:v>
                </c:pt>
                <c:pt idx="1007">
                  <c:v>40.319999999999702</c:v>
                </c:pt>
                <c:pt idx="1008">
                  <c:v>40.359999999999701</c:v>
                </c:pt>
                <c:pt idx="1009">
                  <c:v>40.399999999999913</c:v>
                </c:pt>
                <c:pt idx="1010">
                  <c:v>40.439999999999699</c:v>
                </c:pt>
                <c:pt idx="1011">
                  <c:v>40.479999999999698</c:v>
                </c:pt>
                <c:pt idx="1012">
                  <c:v>40.519999999999698</c:v>
                </c:pt>
                <c:pt idx="1013">
                  <c:v>40.559999999999697</c:v>
                </c:pt>
                <c:pt idx="1014">
                  <c:v>40.59999999999998</c:v>
                </c:pt>
                <c:pt idx="1015">
                  <c:v>40.639999999999944</c:v>
                </c:pt>
                <c:pt idx="1016">
                  <c:v>40.679999999999929</c:v>
                </c:pt>
                <c:pt idx="1017">
                  <c:v>40.719999999999914</c:v>
                </c:pt>
                <c:pt idx="1018">
                  <c:v>40.759999999999813</c:v>
                </c:pt>
                <c:pt idx="1019">
                  <c:v>40.800000000000004</c:v>
                </c:pt>
                <c:pt idx="1020">
                  <c:v>40.839999999999698</c:v>
                </c:pt>
                <c:pt idx="1021">
                  <c:v>40.879999999999697</c:v>
                </c:pt>
                <c:pt idx="1022">
                  <c:v>40.919999999999703</c:v>
                </c:pt>
                <c:pt idx="1023">
                  <c:v>40.959999999999702</c:v>
                </c:pt>
                <c:pt idx="1024">
                  <c:v>40.999999999999936</c:v>
                </c:pt>
                <c:pt idx="1025">
                  <c:v>41.039999999999914</c:v>
                </c:pt>
                <c:pt idx="1026">
                  <c:v>41.079999999999863</c:v>
                </c:pt>
                <c:pt idx="1027">
                  <c:v>41.119999999999699</c:v>
                </c:pt>
                <c:pt idx="1028">
                  <c:v>41.159999999999698</c:v>
                </c:pt>
                <c:pt idx="1029">
                  <c:v>41.20000000000001</c:v>
                </c:pt>
                <c:pt idx="1030">
                  <c:v>41.239999999999995</c:v>
                </c:pt>
                <c:pt idx="1031">
                  <c:v>41.279999999999973</c:v>
                </c:pt>
                <c:pt idx="1032">
                  <c:v>41.319999999999702</c:v>
                </c:pt>
                <c:pt idx="1033">
                  <c:v>41.359999999999701</c:v>
                </c:pt>
                <c:pt idx="1034">
                  <c:v>41.399999999999913</c:v>
                </c:pt>
                <c:pt idx="1035">
                  <c:v>41.439999999999699</c:v>
                </c:pt>
                <c:pt idx="1036">
                  <c:v>41.479999999999698</c:v>
                </c:pt>
                <c:pt idx="1037">
                  <c:v>41.519999999999698</c:v>
                </c:pt>
                <c:pt idx="1038">
                  <c:v>41.559999999999697</c:v>
                </c:pt>
                <c:pt idx="1039">
                  <c:v>41.59999999999998</c:v>
                </c:pt>
                <c:pt idx="1040">
                  <c:v>41.639999999999944</c:v>
                </c:pt>
                <c:pt idx="1041">
                  <c:v>41.679999999999929</c:v>
                </c:pt>
                <c:pt idx="1042">
                  <c:v>41.719999999999914</c:v>
                </c:pt>
                <c:pt idx="1043">
                  <c:v>41.759999999999813</c:v>
                </c:pt>
                <c:pt idx="1044">
                  <c:v>41.800000000000004</c:v>
                </c:pt>
                <c:pt idx="1045">
                  <c:v>41.839999999999698</c:v>
                </c:pt>
                <c:pt idx="1046">
                  <c:v>41.879999999999697</c:v>
                </c:pt>
                <c:pt idx="1047">
                  <c:v>41.919999999999703</c:v>
                </c:pt>
                <c:pt idx="1048">
                  <c:v>41.959999999999702</c:v>
                </c:pt>
                <c:pt idx="1049">
                  <c:v>41.999999999999936</c:v>
                </c:pt>
                <c:pt idx="1050">
                  <c:v>42.039999999999914</c:v>
                </c:pt>
                <c:pt idx="1051">
                  <c:v>42.079999999999863</c:v>
                </c:pt>
                <c:pt idx="1052">
                  <c:v>42.119999999999699</c:v>
                </c:pt>
                <c:pt idx="1053">
                  <c:v>42.159999999999698</c:v>
                </c:pt>
                <c:pt idx="1054">
                  <c:v>42.20000000000001</c:v>
                </c:pt>
                <c:pt idx="1055">
                  <c:v>42.239999999999995</c:v>
                </c:pt>
                <c:pt idx="1056">
                  <c:v>42.279999999999973</c:v>
                </c:pt>
                <c:pt idx="1057">
                  <c:v>42.319999999999702</c:v>
                </c:pt>
                <c:pt idx="1058">
                  <c:v>42.359999999999701</c:v>
                </c:pt>
                <c:pt idx="1059">
                  <c:v>42.399999999999913</c:v>
                </c:pt>
                <c:pt idx="1060">
                  <c:v>42.439999999999699</c:v>
                </c:pt>
                <c:pt idx="1061">
                  <c:v>42.479999999999698</c:v>
                </c:pt>
                <c:pt idx="1062">
                  <c:v>42.519999999999698</c:v>
                </c:pt>
                <c:pt idx="1063">
                  <c:v>42.559999999999697</c:v>
                </c:pt>
                <c:pt idx="1064">
                  <c:v>42.59999999999998</c:v>
                </c:pt>
                <c:pt idx="1065">
                  <c:v>42.639999999999944</c:v>
                </c:pt>
                <c:pt idx="1066">
                  <c:v>42.679999999999929</c:v>
                </c:pt>
                <c:pt idx="1067">
                  <c:v>42.719999999999914</c:v>
                </c:pt>
                <c:pt idx="1068">
                  <c:v>42.759999999999813</c:v>
                </c:pt>
                <c:pt idx="1069">
                  <c:v>42.800000000000004</c:v>
                </c:pt>
                <c:pt idx="1070">
                  <c:v>42.839999999999698</c:v>
                </c:pt>
                <c:pt idx="1071">
                  <c:v>42.879999999999697</c:v>
                </c:pt>
                <c:pt idx="1072">
                  <c:v>42.919999999999703</c:v>
                </c:pt>
                <c:pt idx="1073">
                  <c:v>42.959999999999702</c:v>
                </c:pt>
                <c:pt idx="1074">
                  <c:v>42.999999999999936</c:v>
                </c:pt>
                <c:pt idx="1075">
                  <c:v>43.039999999999914</c:v>
                </c:pt>
                <c:pt idx="1076">
                  <c:v>43.079999999999863</c:v>
                </c:pt>
                <c:pt idx="1077">
                  <c:v>43.1199999999996</c:v>
                </c:pt>
                <c:pt idx="1078">
                  <c:v>43.159999999999698</c:v>
                </c:pt>
                <c:pt idx="1079">
                  <c:v>43.20000000000001</c:v>
                </c:pt>
                <c:pt idx="1080">
                  <c:v>43.239999999999995</c:v>
                </c:pt>
                <c:pt idx="1081">
                  <c:v>43.279999999999973</c:v>
                </c:pt>
                <c:pt idx="1082">
                  <c:v>43.319999999999702</c:v>
                </c:pt>
                <c:pt idx="1083">
                  <c:v>43.359999999999701</c:v>
                </c:pt>
                <c:pt idx="1084">
                  <c:v>43.399999999999913</c:v>
                </c:pt>
                <c:pt idx="1085">
                  <c:v>43.4399999999996</c:v>
                </c:pt>
                <c:pt idx="1086">
                  <c:v>43.479999999999599</c:v>
                </c:pt>
                <c:pt idx="1087">
                  <c:v>43.519999999999698</c:v>
                </c:pt>
                <c:pt idx="1088">
                  <c:v>43.559999999999597</c:v>
                </c:pt>
                <c:pt idx="1089">
                  <c:v>43.599999999999611</c:v>
                </c:pt>
                <c:pt idx="1090">
                  <c:v>43.639999999999603</c:v>
                </c:pt>
                <c:pt idx="1091">
                  <c:v>43.679999999999602</c:v>
                </c:pt>
                <c:pt idx="1092">
                  <c:v>43.719999999999601</c:v>
                </c:pt>
                <c:pt idx="1093">
                  <c:v>43.7599999999996</c:v>
                </c:pt>
                <c:pt idx="1094">
                  <c:v>43.799999999999613</c:v>
                </c:pt>
                <c:pt idx="1095">
                  <c:v>43.839999999999598</c:v>
                </c:pt>
                <c:pt idx="1096">
                  <c:v>43.879999999999598</c:v>
                </c:pt>
                <c:pt idx="1097">
                  <c:v>43.919999999999597</c:v>
                </c:pt>
                <c:pt idx="1098">
                  <c:v>43.959999999999596</c:v>
                </c:pt>
                <c:pt idx="1099">
                  <c:v>43.999999999999602</c:v>
                </c:pt>
                <c:pt idx="1100">
                  <c:v>44.039999999999601</c:v>
                </c:pt>
                <c:pt idx="1101">
                  <c:v>44.0799999999996</c:v>
                </c:pt>
                <c:pt idx="1102">
                  <c:v>44.1199999999996</c:v>
                </c:pt>
                <c:pt idx="1103">
                  <c:v>44.159999999999599</c:v>
                </c:pt>
                <c:pt idx="1104">
                  <c:v>44.199999999999612</c:v>
                </c:pt>
                <c:pt idx="1105">
                  <c:v>44.239999999999611</c:v>
                </c:pt>
                <c:pt idx="1106">
                  <c:v>44.279999999999603</c:v>
                </c:pt>
                <c:pt idx="1107">
                  <c:v>44.319999999999595</c:v>
                </c:pt>
                <c:pt idx="1108">
                  <c:v>44.359999999999594</c:v>
                </c:pt>
                <c:pt idx="1109">
                  <c:v>44.399999999999601</c:v>
                </c:pt>
                <c:pt idx="1110">
                  <c:v>44.4399999999996</c:v>
                </c:pt>
                <c:pt idx="1111">
                  <c:v>44.479999999999599</c:v>
                </c:pt>
                <c:pt idx="1112">
                  <c:v>44.519999999999598</c:v>
                </c:pt>
                <c:pt idx="1113">
                  <c:v>44.559999999999597</c:v>
                </c:pt>
                <c:pt idx="1114">
                  <c:v>44.599999999999611</c:v>
                </c:pt>
                <c:pt idx="1115">
                  <c:v>44.639999999999603</c:v>
                </c:pt>
                <c:pt idx="1116">
                  <c:v>44.679999999999602</c:v>
                </c:pt>
                <c:pt idx="1117">
                  <c:v>44.719999999999601</c:v>
                </c:pt>
                <c:pt idx="1118">
                  <c:v>44.7599999999996</c:v>
                </c:pt>
                <c:pt idx="1119">
                  <c:v>44.799999999999613</c:v>
                </c:pt>
                <c:pt idx="1120">
                  <c:v>44.839999999999598</c:v>
                </c:pt>
                <c:pt idx="1121">
                  <c:v>44.879999999999598</c:v>
                </c:pt>
                <c:pt idx="1122">
                  <c:v>44.919999999999597</c:v>
                </c:pt>
                <c:pt idx="1123">
                  <c:v>44.959999999999596</c:v>
                </c:pt>
                <c:pt idx="1124">
                  <c:v>44.999999999999602</c:v>
                </c:pt>
                <c:pt idx="1125">
                  <c:v>45.039999999999601</c:v>
                </c:pt>
                <c:pt idx="1126">
                  <c:v>45.0799999999996</c:v>
                </c:pt>
                <c:pt idx="1127">
                  <c:v>45.1199999999996</c:v>
                </c:pt>
                <c:pt idx="1128">
                  <c:v>45.159999999999599</c:v>
                </c:pt>
                <c:pt idx="1129">
                  <c:v>45.199999999999612</c:v>
                </c:pt>
                <c:pt idx="1130">
                  <c:v>45.239999999999611</c:v>
                </c:pt>
                <c:pt idx="1131">
                  <c:v>45.279999999999603</c:v>
                </c:pt>
                <c:pt idx="1132">
                  <c:v>45.319999999999595</c:v>
                </c:pt>
                <c:pt idx="1133">
                  <c:v>45.359999999999594</c:v>
                </c:pt>
                <c:pt idx="1134">
                  <c:v>45.399999999999601</c:v>
                </c:pt>
                <c:pt idx="1135">
                  <c:v>45.4399999999996</c:v>
                </c:pt>
                <c:pt idx="1136">
                  <c:v>45.479999999999599</c:v>
                </c:pt>
                <c:pt idx="1137">
                  <c:v>45.519999999999598</c:v>
                </c:pt>
                <c:pt idx="1138">
                  <c:v>45.559999999999597</c:v>
                </c:pt>
                <c:pt idx="1139">
                  <c:v>45.599999999999611</c:v>
                </c:pt>
                <c:pt idx="1140">
                  <c:v>45.639999999999603</c:v>
                </c:pt>
                <c:pt idx="1141">
                  <c:v>45.679999999999602</c:v>
                </c:pt>
                <c:pt idx="1142">
                  <c:v>45.719999999999601</c:v>
                </c:pt>
                <c:pt idx="1143">
                  <c:v>45.7599999999996</c:v>
                </c:pt>
                <c:pt idx="1144">
                  <c:v>45.799999999999613</c:v>
                </c:pt>
                <c:pt idx="1145">
                  <c:v>45.839999999999598</c:v>
                </c:pt>
                <c:pt idx="1146">
                  <c:v>45.879999999999598</c:v>
                </c:pt>
                <c:pt idx="1147">
                  <c:v>45.919999999999597</c:v>
                </c:pt>
                <c:pt idx="1148">
                  <c:v>45.959999999999596</c:v>
                </c:pt>
                <c:pt idx="1149">
                  <c:v>45.999999999999602</c:v>
                </c:pt>
                <c:pt idx="1150">
                  <c:v>46.039999999999601</c:v>
                </c:pt>
                <c:pt idx="1151">
                  <c:v>46.0799999999996</c:v>
                </c:pt>
                <c:pt idx="1152">
                  <c:v>46.1199999999996</c:v>
                </c:pt>
                <c:pt idx="1153">
                  <c:v>46.159999999999599</c:v>
                </c:pt>
                <c:pt idx="1154">
                  <c:v>46.199999999999612</c:v>
                </c:pt>
                <c:pt idx="1155">
                  <c:v>46.239999999999611</c:v>
                </c:pt>
                <c:pt idx="1156">
                  <c:v>46.279999999999603</c:v>
                </c:pt>
                <c:pt idx="1157">
                  <c:v>46.319999999999595</c:v>
                </c:pt>
                <c:pt idx="1158">
                  <c:v>46.359999999999594</c:v>
                </c:pt>
                <c:pt idx="1159">
                  <c:v>46.399999999999601</c:v>
                </c:pt>
                <c:pt idx="1160">
                  <c:v>46.4399999999996</c:v>
                </c:pt>
                <c:pt idx="1161">
                  <c:v>46.479999999999599</c:v>
                </c:pt>
                <c:pt idx="1162">
                  <c:v>46.519999999999598</c:v>
                </c:pt>
                <c:pt idx="1163">
                  <c:v>46.559999999999597</c:v>
                </c:pt>
                <c:pt idx="1164">
                  <c:v>46.599999999999611</c:v>
                </c:pt>
                <c:pt idx="1165">
                  <c:v>46.639999999999603</c:v>
                </c:pt>
                <c:pt idx="1166">
                  <c:v>46.679999999999602</c:v>
                </c:pt>
                <c:pt idx="1167">
                  <c:v>46.719999999999601</c:v>
                </c:pt>
                <c:pt idx="1168">
                  <c:v>46.7599999999996</c:v>
                </c:pt>
                <c:pt idx="1169">
                  <c:v>46.799999999999613</c:v>
                </c:pt>
                <c:pt idx="1170">
                  <c:v>46.839999999999598</c:v>
                </c:pt>
                <c:pt idx="1171">
                  <c:v>46.879999999999598</c:v>
                </c:pt>
                <c:pt idx="1172">
                  <c:v>46.919999999999597</c:v>
                </c:pt>
                <c:pt idx="1173">
                  <c:v>46.959999999999596</c:v>
                </c:pt>
                <c:pt idx="1174">
                  <c:v>46.999999999999602</c:v>
                </c:pt>
                <c:pt idx="1175">
                  <c:v>47.039999999999601</c:v>
                </c:pt>
                <c:pt idx="1176">
                  <c:v>47.0799999999996</c:v>
                </c:pt>
                <c:pt idx="1177">
                  <c:v>47.1199999999996</c:v>
                </c:pt>
                <c:pt idx="1178">
                  <c:v>47.159999999999599</c:v>
                </c:pt>
                <c:pt idx="1179">
                  <c:v>47.199999999999612</c:v>
                </c:pt>
                <c:pt idx="1180">
                  <c:v>47.239999999999611</c:v>
                </c:pt>
                <c:pt idx="1181">
                  <c:v>47.279999999999603</c:v>
                </c:pt>
                <c:pt idx="1182">
                  <c:v>47.319999999999595</c:v>
                </c:pt>
                <c:pt idx="1183">
                  <c:v>47.359999999999594</c:v>
                </c:pt>
                <c:pt idx="1184">
                  <c:v>47.399999999999601</c:v>
                </c:pt>
                <c:pt idx="1185">
                  <c:v>47.4399999999996</c:v>
                </c:pt>
                <c:pt idx="1186">
                  <c:v>47.479999999999599</c:v>
                </c:pt>
                <c:pt idx="1187">
                  <c:v>47.519999999999598</c:v>
                </c:pt>
                <c:pt idx="1188">
                  <c:v>47.559999999999597</c:v>
                </c:pt>
                <c:pt idx="1189">
                  <c:v>47.599999999999611</c:v>
                </c:pt>
                <c:pt idx="1190">
                  <c:v>47.639999999999603</c:v>
                </c:pt>
                <c:pt idx="1191">
                  <c:v>47.679999999999602</c:v>
                </c:pt>
                <c:pt idx="1192">
                  <c:v>47.719999999999601</c:v>
                </c:pt>
                <c:pt idx="1193">
                  <c:v>47.7599999999996</c:v>
                </c:pt>
                <c:pt idx="1194">
                  <c:v>47.799999999999613</c:v>
                </c:pt>
                <c:pt idx="1195">
                  <c:v>47.839999999999598</c:v>
                </c:pt>
                <c:pt idx="1196">
                  <c:v>47.879999999999598</c:v>
                </c:pt>
                <c:pt idx="1197">
                  <c:v>47.919999999999597</c:v>
                </c:pt>
                <c:pt idx="1198">
                  <c:v>47.959999999999596</c:v>
                </c:pt>
                <c:pt idx="1199">
                  <c:v>47.999999999999602</c:v>
                </c:pt>
                <c:pt idx="1200">
                  <c:v>48.039999999999502</c:v>
                </c:pt>
                <c:pt idx="1201">
                  <c:v>48.079999999999501</c:v>
                </c:pt>
                <c:pt idx="1202">
                  <c:v>48.1199999999995</c:v>
                </c:pt>
                <c:pt idx="1203">
                  <c:v>48.159999999999499</c:v>
                </c:pt>
                <c:pt idx="1204">
                  <c:v>48.199999999999513</c:v>
                </c:pt>
                <c:pt idx="1205">
                  <c:v>48.239999999999512</c:v>
                </c:pt>
                <c:pt idx="1206">
                  <c:v>48.279999999999511</c:v>
                </c:pt>
                <c:pt idx="1207">
                  <c:v>48.319999999999496</c:v>
                </c:pt>
                <c:pt idx="1208">
                  <c:v>48.359999999999495</c:v>
                </c:pt>
                <c:pt idx="1209">
                  <c:v>48.399999999999501</c:v>
                </c:pt>
                <c:pt idx="1210">
                  <c:v>48.4399999999995</c:v>
                </c:pt>
                <c:pt idx="1211">
                  <c:v>48.479999999999499</c:v>
                </c:pt>
                <c:pt idx="1212">
                  <c:v>48.519999999999499</c:v>
                </c:pt>
                <c:pt idx="1213">
                  <c:v>48.559999999999498</c:v>
                </c:pt>
                <c:pt idx="1214">
                  <c:v>48.599999999999511</c:v>
                </c:pt>
                <c:pt idx="1215">
                  <c:v>48.639999999999503</c:v>
                </c:pt>
                <c:pt idx="1216">
                  <c:v>48.679999999999502</c:v>
                </c:pt>
                <c:pt idx="1217">
                  <c:v>48.719999999999501</c:v>
                </c:pt>
                <c:pt idx="1218">
                  <c:v>48.759999999999501</c:v>
                </c:pt>
                <c:pt idx="1219">
                  <c:v>48.799999999999613</c:v>
                </c:pt>
                <c:pt idx="1220">
                  <c:v>48.839999999999499</c:v>
                </c:pt>
                <c:pt idx="1221">
                  <c:v>48.879999999999498</c:v>
                </c:pt>
                <c:pt idx="1222">
                  <c:v>48.919999999999497</c:v>
                </c:pt>
                <c:pt idx="1223">
                  <c:v>48.959999999999496</c:v>
                </c:pt>
                <c:pt idx="1224">
                  <c:v>48.999999999999503</c:v>
                </c:pt>
                <c:pt idx="1225">
                  <c:v>49.039999999999502</c:v>
                </c:pt>
                <c:pt idx="1226">
                  <c:v>49.079999999999501</c:v>
                </c:pt>
                <c:pt idx="1227">
                  <c:v>49.1199999999995</c:v>
                </c:pt>
                <c:pt idx="1228">
                  <c:v>49.159999999999499</c:v>
                </c:pt>
                <c:pt idx="1229">
                  <c:v>49.199999999999513</c:v>
                </c:pt>
                <c:pt idx="1230">
                  <c:v>49.239999999999512</c:v>
                </c:pt>
                <c:pt idx="1231">
                  <c:v>49.279999999999511</c:v>
                </c:pt>
                <c:pt idx="1232">
                  <c:v>49.319999999999496</c:v>
                </c:pt>
                <c:pt idx="1233">
                  <c:v>49.359999999999495</c:v>
                </c:pt>
                <c:pt idx="1234">
                  <c:v>49.399999999999501</c:v>
                </c:pt>
                <c:pt idx="1235">
                  <c:v>49.4399999999995</c:v>
                </c:pt>
                <c:pt idx="1236">
                  <c:v>49.479999999999499</c:v>
                </c:pt>
                <c:pt idx="1237">
                  <c:v>49.519999999999499</c:v>
                </c:pt>
                <c:pt idx="1238">
                  <c:v>49.559999999999498</c:v>
                </c:pt>
                <c:pt idx="1239">
                  <c:v>49.599999999999511</c:v>
                </c:pt>
                <c:pt idx="1240">
                  <c:v>49.639999999999503</c:v>
                </c:pt>
                <c:pt idx="1241">
                  <c:v>49.679999999999502</c:v>
                </c:pt>
                <c:pt idx="1242">
                  <c:v>49.719999999999501</c:v>
                </c:pt>
                <c:pt idx="1243">
                  <c:v>49.759999999999501</c:v>
                </c:pt>
                <c:pt idx="1244">
                  <c:v>49.799999999999613</c:v>
                </c:pt>
                <c:pt idx="1245">
                  <c:v>49.839999999999499</c:v>
                </c:pt>
                <c:pt idx="1246">
                  <c:v>49.879999999999498</c:v>
                </c:pt>
                <c:pt idx="1247">
                  <c:v>49.919999999999497</c:v>
                </c:pt>
                <c:pt idx="1248">
                  <c:v>49.959999999999496</c:v>
                </c:pt>
                <c:pt idx="1249">
                  <c:v>49.999999999999503</c:v>
                </c:pt>
                <c:pt idx="1250">
                  <c:v>50.039999999999502</c:v>
                </c:pt>
                <c:pt idx="1251">
                  <c:v>50.079999999999501</c:v>
                </c:pt>
                <c:pt idx="1252">
                  <c:v>50.1199999999995</c:v>
                </c:pt>
                <c:pt idx="1253">
                  <c:v>50.159999999999499</c:v>
                </c:pt>
                <c:pt idx="1254">
                  <c:v>50.199999999999513</c:v>
                </c:pt>
                <c:pt idx="1255">
                  <c:v>50.239999999999512</c:v>
                </c:pt>
                <c:pt idx="1256">
                  <c:v>50.279999999999511</c:v>
                </c:pt>
                <c:pt idx="1257">
                  <c:v>50.319999999999496</c:v>
                </c:pt>
                <c:pt idx="1258">
                  <c:v>50.359999999999495</c:v>
                </c:pt>
                <c:pt idx="1259">
                  <c:v>50.399999999999501</c:v>
                </c:pt>
                <c:pt idx="1260">
                  <c:v>50.4399999999995</c:v>
                </c:pt>
                <c:pt idx="1261">
                  <c:v>50.479999999999499</c:v>
                </c:pt>
                <c:pt idx="1262">
                  <c:v>50.519999999999499</c:v>
                </c:pt>
                <c:pt idx="1263">
                  <c:v>50.559999999999498</c:v>
                </c:pt>
                <c:pt idx="1264">
                  <c:v>50.599999999999511</c:v>
                </c:pt>
                <c:pt idx="1265">
                  <c:v>50.639999999999503</c:v>
                </c:pt>
                <c:pt idx="1266">
                  <c:v>50.679999999999502</c:v>
                </c:pt>
                <c:pt idx="1267">
                  <c:v>50.719999999999501</c:v>
                </c:pt>
                <c:pt idx="1268">
                  <c:v>50.759999999999501</c:v>
                </c:pt>
                <c:pt idx="1269">
                  <c:v>50.799999999999613</c:v>
                </c:pt>
                <c:pt idx="1270">
                  <c:v>50.839999999999499</c:v>
                </c:pt>
                <c:pt idx="1271">
                  <c:v>50.879999999999498</c:v>
                </c:pt>
                <c:pt idx="1272">
                  <c:v>50.919999999999497</c:v>
                </c:pt>
                <c:pt idx="1273">
                  <c:v>50.959999999999496</c:v>
                </c:pt>
                <c:pt idx="1274">
                  <c:v>50.999999999999503</c:v>
                </c:pt>
                <c:pt idx="1275">
                  <c:v>51.039999999999502</c:v>
                </c:pt>
                <c:pt idx="1276">
                  <c:v>51.079999999999501</c:v>
                </c:pt>
                <c:pt idx="1277">
                  <c:v>51.1199999999995</c:v>
                </c:pt>
                <c:pt idx="1278">
                  <c:v>51.159999999999499</c:v>
                </c:pt>
                <c:pt idx="1279">
                  <c:v>51.199999999999513</c:v>
                </c:pt>
                <c:pt idx="1280">
                  <c:v>51.239999999999512</c:v>
                </c:pt>
                <c:pt idx="1281">
                  <c:v>51.279999999999511</c:v>
                </c:pt>
                <c:pt idx="1282">
                  <c:v>51.319999999999496</c:v>
                </c:pt>
                <c:pt idx="1283">
                  <c:v>51.359999999999495</c:v>
                </c:pt>
                <c:pt idx="1284">
                  <c:v>51.399999999999501</c:v>
                </c:pt>
                <c:pt idx="1285">
                  <c:v>51.4399999999995</c:v>
                </c:pt>
                <c:pt idx="1286">
                  <c:v>51.479999999999499</c:v>
                </c:pt>
                <c:pt idx="1287">
                  <c:v>51.519999999999499</c:v>
                </c:pt>
                <c:pt idx="1288">
                  <c:v>51.559999999999498</c:v>
                </c:pt>
                <c:pt idx="1289">
                  <c:v>51.599999999999511</c:v>
                </c:pt>
                <c:pt idx="1290">
                  <c:v>51.639999999999503</c:v>
                </c:pt>
                <c:pt idx="1291">
                  <c:v>51.679999999999502</c:v>
                </c:pt>
                <c:pt idx="1292">
                  <c:v>51.719999999999501</c:v>
                </c:pt>
                <c:pt idx="1293">
                  <c:v>51.759999999999501</c:v>
                </c:pt>
                <c:pt idx="1294">
                  <c:v>51.799999999999613</c:v>
                </c:pt>
                <c:pt idx="1295">
                  <c:v>51.839999999999499</c:v>
                </c:pt>
                <c:pt idx="1296">
                  <c:v>51.879999999999498</c:v>
                </c:pt>
                <c:pt idx="1297">
                  <c:v>51.919999999999497</c:v>
                </c:pt>
                <c:pt idx="1298">
                  <c:v>51.959999999999496</c:v>
                </c:pt>
                <c:pt idx="1299">
                  <c:v>51.999999999999503</c:v>
                </c:pt>
                <c:pt idx="1300">
                  <c:v>52.039999999999502</c:v>
                </c:pt>
                <c:pt idx="1301">
                  <c:v>52.079999999999501</c:v>
                </c:pt>
                <c:pt idx="1302">
                  <c:v>52.1199999999995</c:v>
                </c:pt>
                <c:pt idx="1303">
                  <c:v>52.159999999999499</c:v>
                </c:pt>
                <c:pt idx="1304">
                  <c:v>52.199999999999513</c:v>
                </c:pt>
                <c:pt idx="1305">
                  <c:v>52.239999999999512</c:v>
                </c:pt>
                <c:pt idx="1306">
                  <c:v>52.279999999999511</c:v>
                </c:pt>
                <c:pt idx="1307">
                  <c:v>52.319999999999496</c:v>
                </c:pt>
                <c:pt idx="1308">
                  <c:v>52.359999999999495</c:v>
                </c:pt>
                <c:pt idx="1309">
                  <c:v>52.399999999999501</c:v>
                </c:pt>
                <c:pt idx="1310">
                  <c:v>52.4399999999995</c:v>
                </c:pt>
                <c:pt idx="1311">
                  <c:v>52.479999999999499</c:v>
                </c:pt>
                <c:pt idx="1312">
                  <c:v>52.519999999999499</c:v>
                </c:pt>
                <c:pt idx="1313">
                  <c:v>52.559999999999498</c:v>
                </c:pt>
                <c:pt idx="1314">
                  <c:v>52.599999999999511</c:v>
                </c:pt>
                <c:pt idx="1315">
                  <c:v>52.639999999999503</c:v>
                </c:pt>
                <c:pt idx="1316">
                  <c:v>52.679999999999502</c:v>
                </c:pt>
                <c:pt idx="1317">
                  <c:v>52.719999999999402</c:v>
                </c:pt>
                <c:pt idx="1318">
                  <c:v>52.759999999999401</c:v>
                </c:pt>
                <c:pt idx="1319">
                  <c:v>52.799999999999613</c:v>
                </c:pt>
                <c:pt idx="1320">
                  <c:v>52.839999999999399</c:v>
                </c:pt>
                <c:pt idx="1321">
                  <c:v>52.879999999999399</c:v>
                </c:pt>
                <c:pt idx="1322">
                  <c:v>52.919999999999398</c:v>
                </c:pt>
                <c:pt idx="1323">
                  <c:v>52.959999999999397</c:v>
                </c:pt>
                <c:pt idx="1324">
                  <c:v>52.999999999999403</c:v>
                </c:pt>
                <c:pt idx="1325">
                  <c:v>53.039999999999402</c:v>
                </c:pt>
                <c:pt idx="1326">
                  <c:v>53.079999999999401</c:v>
                </c:pt>
                <c:pt idx="1327">
                  <c:v>53.119999999999401</c:v>
                </c:pt>
                <c:pt idx="1328">
                  <c:v>53.1599999999994</c:v>
                </c:pt>
                <c:pt idx="1329">
                  <c:v>53.199999999999413</c:v>
                </c:pt>
                <c:pt idx="1330">
                  <c:v>53.239999999999412</c:v>
                </c:pt>
                <c:pt idx="1331">
                  <c:v>53.279999999999411</c:v>
                </c:pt>
                <c:pt idx="1332">
                  <c:v>53.319999999999396</c:v>
                </c:pt>
                <c:pt idx="1333">
                  <c:v>53.359999999999395</c:v>
                </c:pt>
                <c:pt idx="1334">
                  <c:v>53.399999999999402</c:v>
                </c:pt>
                <c:pt idx="1335">
                  <c:v>53.439999999999401</c:v>
                </c:pt>
                <c:pt idx="1336">
                  <c:v>53.4799999999994</c:v>
                </c:pt>
                <c:pt idx="1337">
                  <c:v>53.519999999999399</c:v>
                </c:pt>
                <c:pt idx="1338">
                  <c:v>53.559999999999398</c:v>
                </c:pt>
                <c:pt idx="1339">
                  <c:v>53.599999999999412</c:v>
                </c:pt>
                <c:pt idx="1340">
                  <c:v>53.639999999999411</c:v>
                </c:pt>
                <c:pt idx="1341">
                  <c:v>53.679999999999403</c:v>
                </c:pt>
                <c:pt idx="1342">
                  <c:v>53.719999999999402</c:v>
                </c:pt>
                <c:pt idx="1343">
                  <c:v>53.759999999999401</c:v>
                </c:pt>
                <c:pt idx="1344">
                  <c:v>53.799999999999613</c:v>
                </c:pt>
                <c:pt idx="1345">
                  <c:v>53.839999999999399</c:v>
                </c:pt>
                <c:pt idx="1346">
                  <c:v>53.879999999999399</c:v>
                </c:pt>
                <c:pt idx="1347">
                  <c:v>53.919999999999398</c:v>
                </c:pt>
                <c:pt idx="1348">
                  <c:v>53.959999999999397</c:v>
                </c:pt>
                <c:pt idx="1349">
                  <c:v>53.999999999999403</c:v>
                </c:pt>
                <c:pt idx="1350">
                  <c:v>54.039999999999402</c:v>
                </c:pt>
                <c:pt idx="1351">
                  <c:v>54.079999999999401</c:v>
                </c:pt>
                <c:pt idx="1352">
                  <c:v>54.119999999999401</c:v>
                </c:pt>
                <c:pt idx="1353">
                  <c:v>54.1599999999994</c:v>
                </c:pt>
                <c:pt idx="1354">
                  <c:v>54.199999999999413</c:v>
                </c:pt>
                <c:pt idx="1355">
                  <c:v>54.239999999999412</c:v>
                </c:pt>
                <c:pt idx="1356">
                  <c:v>54.279999999999411</c:v>
                </c:pt>
                <c:pt idx="1357">
                  <c:v>54.319999999999396</c:v>
                </c:pt>
                <c:pt idx="1358">
                  <c:v>54.359999999999395</c:v>
                </c:pt>
                <c:pt idx="1359">
                  <c:v>54.399999999999402</c:v>
                </c:pt>
                <c:pt idx="1360">
                  <c:v>54.439999999999401</c:v>
                </c:pt>
                <c:pt idx="1361">
                  <c:v>54.4799999999994</c:v>
                </c:pt>
                <c:pt idx="1362">
                  <c:v>54.519999999999399</c:v>
                </c:pt>
                <c:pt idx="1363">
                  <c:v>54.559999999999398</c:v>
                </c:pt>
                <c:pt idx="1364">
                  <c:v>54.599999999999412</c:v>
                </c:pt>
                <c:pt idx="1365">
                  <c:v>54.639999999999411</c:v>
                </c:pt>
                <c:pt idx="1366">
                  <c:v>54.679999999999403</c:v>
                </c:pt>
                <c:pt idx="1367">
                  <c:v>54.719999999999402</c:v>
                </c:pt>
                <c:pt idx="1368">
                  <c:v>54.759999999999401</c:v>
                </c:pt>
                <c:pt idx="1369">
                  <c:v>54.799999999999613</c:v>
                </c:pt>
                <c:pt idx="1370">
                  <c:v>54.839999999999399</c:v>
                </c:pt>
                <c:pt idx="1371">
                  <c:v>54.879999999999399</c:v>
                </c:pt>
                <c:pt idx="1372">
                  <c:v>54.919999999999398</c:v>
                </c:pt>
                <c:pt idx="1373">
                  <c:v>54.959999999999397</c:v>
                </c:pt>
                <c:pt idx="1374">
                  <c:v>54.999999999999403</c:v>
                </c:pt>
                <c:pt idx="1375">
                  <c:v>55.039999999999402</c:v>
                </c:pt>
                <c:pt idx="1376">
                  <c:v>55.079999999999401</c:v>
                </c:pt>
                <c:pt idx="1377">
                  <c:v>55.119999999999401</c:v>
                </c:pt>
                <c:pt idx="1378">
                  <c:v>55.1599999999994</c:v>
                </c:pt>
                <c:pt idx="1379">
                  <c:v>55.199999999999413</c:v>
                </c:pt>
                <c:pt idx="1380">
                  <c:v>55.239999999999412</c:v>
                </c:pt>
                <c:pt idx="1381">
                  <c:v>55.279999999999411</c:v>
                </c:pt>
                <c:pt idx="1382">
                  <c:v>55.319999999999396</c:v>
                </c:pt>
                <c:pt idx="1383">
                  <c:v>55.359999999999395</c:v>
                </c:pt>
                <c:pt idx="1384">
                  <c:v>55.399999999999402</c:v>
                </c:pt>
                <c:pt idx="1385">
                  <c:v>55.439999999999401</c:v>
                </c:pt>
                <c:pt idx="1386">
                  <c:v>55.4799999999994</c:v>
                </c:pt>
                <c:pt idx="1387">
                  <c:v>55.519999999999399</c:v>
                </c:pt>
                <c:pt idx="1388">
                  <c:v>55.559999999999398</c:v>
                </c:pt>
                <c:pt idx="1389">
                  <c:v>55.599999999999412</c:v>
                </c:pt>
                <c:pt idx="1390">
                  <c:v>55.639999999999411</c:v>
                </c:pt>
                <c:pt idx="1391">
                  <c:v>55.679999999999403</c:v>
                </c:pt>
                <c:pt idx="1392">
                  <c:v>55.719999999999402</c:v>
                </c:pt>
                <c:pt idx="1393">
                  <c:v>55.759999999999401</c:v>
                </c:pt>
                <c:pt idx="1394">
                  <c:v>55.799999999999613</c:v>
                </c:pt>
                <c:pt idx="1395">
                  <c:v>55.839999999999399</c:v>
                </c:pt>
                <c:pt idx="1396">
                  <c:v>55.879999999999399</c:v>
                </c:pt>
                <c:pt idx="1397">
                  <c:v>55.919999999999398</c:v>
                </c:pt>
                <c:pt idx="1398">
                  <c:v>55.959999999999397</c:v>
                </c:pt>
                <c:pt idx="1399">
                  <c:v>55.999999999999403</c:v>
                </c:pt>
                <c:pt idx="1400">
                  <c:v>56.039999999999402</c:v>
                </c:pt>
                <c:pt idx="1401">
                  <c:v>56.079999999999401</c:v>
                </c:pt>
                <c:pt idx="1402">
                  <c:v>56.119999999999401</c:v>
                </c:pt>
                <c:pt idx="1403">
                  <c:v>56.1599999999994</c:v>
                </c:pt>
                <c:pt idx="1404">
                  <c:v>56.199999999999413</c:v>
                </c:pt>
                <c:pt idx="1405">
                  <c:v>56.239999999999412</c:v>
                </c:pt>
                <c:pt idx="1406">
                  <c:v>56.279999999999411</c:v>
                </c:pt>
                <c:pt idx="1407">
                  <c:v>56.319999999999396</c:v>
                </c:pt>
                <c:pt idx="1408">
                  <c:v>56.359999999999395</c:v>
                </c:pt>
                <c:pt idx="1409">
                  <c:v>56.399999999999402</c:v>
                </c:pt>
                <c:pt idx="1410">
                  <c:v>56.439999999999401</c:v>
                </c:pt>
                <c:pt idx="1411">
                  <c:v>56.4799999999994</c:v>
                </c:pt>
                <c:pt idx="1412">
                  <c:v>56.519999999999399</c:v>
                </c:pt>
                <c:pt idx="1413">
                  <c:v>56.559999999999398</c:v>
                </c:pt>
                <c:pt idx="1414">
                  <c:v>56.599999999999412</c:v>
                </c:pt>
                <c:pt idx="1415">
                  <c:v>56.639999999999411</c:v>
                </c:pt>
                <c:pt idx="1416">
                  <c:v>56.679999999999403</c:v>
                </c:pt>
                <c:pt idx="1417">
                  <c:v>56.719999999999402</c:v>
                </c:pt>
                <c:pt idx="1418">
                  <c:v>56.759999999999401</c:v>
                </c:pt>
                <c:pt idx="1419">
                  <c:v>56.799999999999613</c:v>
                </c:pt>
                <c:pt idx="1420">
                  <c:v>56.839999999999399</c:v>
                </c:pt>
                <c:pt idx="1421">
                  <c:v>56.879999999999399</c:v>
                </c:pt>
                <c:pt idx="1422">
                  <c:v>56.919999999999398</c:v>
                </c:pt>
                <c:pt idx="1423">
                  <c:v>56.959999999999397</c:v>
                </c:pt>
                <c:pt idx="1424">
                  <c:v>56.999999999999403</c:v>
                </c:pt>
                <c:pt idx="1425">
                  <c:v>57.039999999999402</c:v>
                </c:pt>
                <c:pt idx="1426">
                  <c:v>57.079999999999401</c:v>
                </c:pt>
                <c:pt idx="1427">
                  <c:v>57.119999999999401</c:v>
                </c:pt>
                <c:pt idx="1428">
                  <c:v>57.1599999999994</c:v>
                </c:pt>
                <c:pt idx="1429">
                  <c:v>57.199999999999413</c:v>
                </c:pt>
                <c:pt idx="1430">
                  <c:v>57.239999999999412</c:v>
                </c:pt>
                <c:pt idx="1431">
                  <c:v>57.279999999999411</c:v>
                </c:pt>
                <c:pt idx="1432">
                  <c:v>57.319999999999396</c:v>
                </c:pt>
                <c:pt idx="1433">
                  <c:v>57.359999999999395</c:v>
                </c:pt>
                <c:pt idx="1434">
                  <c:v>57.399999999999302</c:v>
                </c:pt>
                <c:pt idx="1435">
                  <c:v>57.439999999999301</c:v>
                </c:pt>
                <c:pt idx="1436">
                  <c:v>57.479999999999301</c:v>
                </c:pt>
                <c:pt idx="1437">
                  <c:v>57.5199999999993</c:v>
                </c:pt>
                <c:pt idx="1438">
                  <c:v>57.559999999999299</c:v>
                </c:pt>
                <c:pt idx="1439">
                  <c:v>57.599999999999312</c:v>
                </c:pt>
                <c:pt idx="1440">
                  <c:v>57.639999999999311</c:v>
                </c:pt>
                <c:pt idx="1441">
                  <c:v>57.679999999999303</c:v>
                </c:pt>
                <c:pt idx="1442">
                  <c:v>57.719999999999303</c:v>
                </c:pt>
                <c:pt idx="1443">
                  <c:v>57.759999999999302</c:v>
                </c:pt>
                <c:pt idx="1444">
                  <c:v>57.799999999999514</c:v>
                </c:pt>
                <c:pt idx="1445">
                  <c:v>57.8399999999993</c:v>
                </c:pt>
                <c:pt idx="1446">
                  <c:v>57.879999999999299</c:v>
                </c:pt>
                <c:pt idx="1447">
                  <c:v>57.919999999999298</c:v>
                </c:pt>
                <c:pt idx="1448">
                  <c:v>57.959999999999297</c:v>
                </c:pt>
                <c:pt idx="1449">
                  <c:v>57.999999999999311</c:v>
                </c:pt>
                <c:pt idx="1450">
                  <c:v>58.039999999999303</c:v>
                </c:pt>
                <c:pt idx="1451">
                  <c:v>58.079999999999302</c:v>
                </c:pt>
                <c:pt idx="1452">
                  <c:v>58.119999999999301</c:v>
                </c:pt>
                <c:pt idx="1453">
                  <c:v>58.1599999999993</c:v>
                </c:pt>
                <c:pt idx="1454">
                  <c:v>58.199999999999363</c:v>
                </c:pt>
                <c:pt idx="1455">
                  <c:v>58.239999999999313</c:v>
                </c:pt>
                <c:pt idx="1456">
                  <c:v>58.279999999999312</c:v>
                </c:pt>
                <c:pt idx="1457">
                  <c:v>58.319999999999297</c:v>
                </c:pt>
                <c:pt idx="1458">
                  <c:v>58.359999999999296</c:v>
                </c:pt>
                <c:pt idx="1459">
                  <c:v>58.399999999999302</c:v>
                </c:pt>
                <c:pt idx="1460">
                  <c:v>58.439999999999301</c:v>
                </c:pt>
                <c:pt idx="1461">
                  <c:v>58.479999999999301</c:v>
                </c:pt>
                <c:pt idx="1462">
                  <c:v>58.5199999999993</c:v>
                </c:pt>
                <c:pt idx="1463">
                  <c:v>58.559999999999299</c:v>
                </c:pt>
                <c:pt idx="1464">
                  <c:v>58.599999999999312</c:v>
                </c:pt>
                <c:pt idx="1465">
                  <c:v>58.639999999999311</c:v>
                </c:pt>
                <c:pt idx="1466">
                  <c:v>58.679999999999303</c:v>
                </c:pt>
                <c:pt idx="1467">
                  <c:v>58.719999999999303</c:v>
                </c:pt>
                <c:pt idx="1468">
                  <c:v>58.759999999999302</c:v>
                </c:pt>
                <c:pt idx="1469">
                  <c:v>58.799999999999514</c:v>
                </c:pt>
                <c:pt idx="1470">
                  <c:v>58.8399999999993</c:v>
                </c:pt>
                <c:pt idx="1471">
                  <c:v>58.879999999999299</c:v>
                </c:pt>
                <c:pt idx="1472">
                  <c:v>58.919999999999298</c:v>
                </c:pt>
                <c:pt idx="1473">
                  <c:v>58.959999999999297</c:v>
                </c:pt>
                <c:pt idx="1474">
                  <c:v>58.999999999999311</c:v>
                </c:pt>
                <c:pt idx="1475">
                  <c:v>59.039999999999303</c:v>
                </c:pt>
                <c:pt idx="1476">
                  <c:v>59.079999999999302</c:v>
                </c:pt>
                <c:pt idx="1477">
                  <c:v>59.119999999999301</c:v>
                </c:pt>
                <c:pt idx="1478">
                  <c:v>59.1599999999993</c:v>
                </c:pt>
                <c:pt idx="1479">
                  <c:v>59.199999999999363</c:v>
                </c:pt>
                <c:pt idx="1480">
                  <c:v>59.239999999999313</c:v>
                </c:pt>
                <c:pt idx="1481">
                  <c:v>59.279999999999312</c:v>
                </c:pt>
                <c:pt idx="1482">
                  <c:v>59.319999999999297</c:v>
                </c:pt>
                <c:pt idx="1483">
                  <c:v>59.359999999999296</c:v>
                </c:pt>
                <c:pt idx="1484">
                  <c:v>59.399999999999302</c:v>
                </c:pt>
                <c:pt idx="1485">
                  <c:v>59.439999999999301</c:v>
                </c:pt>
                <c:pt idx="1486">
                  <c:v>59.479999999999301</c:v>
                </c:pt>
                <c:pt idx="1487">
                  <c:v>59.5199999999993</c:v>
                </c:pt>
                <c:pt idx="1488">
                  <c:v>59.559999999999299</c:v>
                </c:pt>
                <c:pt idx="1489">
                  <c:v>59.599999999999312</c:v>
                </c:pt>
                <c:pt idx="1490">
                  <c:v>59.639999999999311</c:v>
                </c:pt>
                <c:pt idx="1491">
                  <c:v>59.679999999999303</c:v>
                </c:pt>
                <c:pt idx="1492">
                  <c:v>59.719999999999303</c:v>
                </c:pt>
                <c:pt idx="1493">
                  <c:v>59.759999999999302</c:v>
                </c:pt>
                <c:pt idx="1494">
                  <c:v>59.799999999999514</c:v>
                </c:pt>
                <c:pt idx="1495">
                  <c:v>59.8399999999993</c:v>
                </c:pt>
                <c:pt idx="1496">
                  <c:v>59.879999999999299</c:v>
                </c:pt>
                <c:pt idx="1497">
                  <c:v>59.919999999999298</c:v>
                </c:pt>
                <c:pt idx="1498">
                  <c:v>59.959999999999297</c:v>
                </c:pt>
                <c:pt idx="1499">
                  <c:v>59.999999999999311</c:v>
                </c:pt>
                <c:pt idx="1500">
                  <c:v>60.039999999999303</c:v>
                </c:pt>
                <c:pt idx="1501">
                  <c:v>60.079999999999302</c:v>
                </c:pt>
                <c:pt idx="1502">
                  <c:v>60.119999999999301</c:v>
                </c:pt>
                <c:pt idx="1503">
                  <c:v>60.1599999999993</c:v>
                </c:pt>
                <c:pt idx="1504">
                  <c:v>60.199999999999363</c:v>
                </c:pt>
                <c:pt idx="1505">
                  <c:v>60.239999999999313</c:v>
                </c:pt>
                <c:pt idx="1506">
                  <c:v>60.279999999999312</c:v>
                </c:pt>
                <c:pt idx="1507">
                  <c:v>60.319999999999297</c:v>
                </c:pt>
                <c:pt idx="1508">
                  <c:v>60.359999999999296</c:v>
                </c:pt>
                <c:pt idx="1509">
                  <c:v>60.399999999999302</c:v>
                </c:pt>
                <c:pt idx="1510">
                  <c:v>60.439999999999301</c:v>
                </c:pt>
                <c:pt idx="1511">
                  <c:v>60.479999999999301</c:v>
                </c:pt>
                <c:pt idx="1512">
                  <c:v>60.5199999999993</c:v>
                </c:pt>
                <c:pt idx="1513">
                  <c:v>60.559999999999299</c:v>
                </c:pt>
                <c:pt idx="1514">
                  <c:v>60.599999999999312</c:v>
                </c:pt>
                <c:pt idx="1515">
                  <c:v>60.639999999999311</c:v>
                </c:pt>
                <c:pt idx="1516">
                  <c:v>60.679999999999303</c:v>
                </c:pt>
                <c:pt idx="1517">
                  <c:v>60.719999999999303</c:v>
                </c:pt>
                <c:pt idx="1518">
                  <c:v>60.759999999999302</c:v>
                </c:pt>
              </c:numCache>
            </c:numRef>
          </c:xVal>
          <c:yVal>
            <c:numRef>
              <c:f>pol!$H$2:$H$4498</c:f>
              <c:numCache>
                <c:formatCode>General</c:formatCode>
                <c:ptCount val="4497"/>
                <c:pt idx="0">
                  <c:v>1.5882352941176472E-2</c:v>
                </c:pt>
                <c:pt idx="1">
                  <c:v>0</c:v>
                </c:pt>
                <c:pt idx="2">
                  <c:v>5.8823529411764712E-4</c:v>
                </c:pt>
                <c:pt idx="3">
                  <c:v>-2.2352941176470784E-3</c:v>
                </c:pt>
                <c:pt idx="4">
                  <c:v>-4.7058823529411934E-4</c:v>
                </c:pt>
                <c:pt idx="5">
                  <c:v>-3.5294117647059146E-4</c:v>
                </c:pt>
                <c:pt idx="6">
                  <c:v>-1.7647058823529421E-3</c:v>
                </c:pt>
                <c:pt idx="7">
                  <c:v>2.7058823529411994E-3</c:v>
                </c:pt>
                <c:pt idx="8">
                  <c:v>-2.0000000000000052E-3</c:v>
                </c:pt>
                <c:pt idx="9">
                  <c:v>1.1764705882353082E-4</c:v>
                </c:pt>
                <c:pt idx="10">
                  <c:v>4.3529411764705889E-3</c:v>
                </c:pt>
                <c:pt idx="11">
                  <c:v>-4.7058823529411934E-3</c:v>
                </c:pt>
                <c:pt idx="12">
                  <c:v>-3.2941176470588506E-3</c:v>
                </c:pt>
                <c:pt idx="13">
                  <c:v>3.411764705882385E-3</c:v>
                </c:pt>
                <c:pt idx="14">
                  <c:v>1.2941176470588321E-3</c:v>
                </c:pt>
                <c:pt idx="15">
                  <c:v>-2.9411764705882392E-3</c:v>
                </c:pt>
                <c:pt idx="16">
                  <c:v>-5.5294117647058834E-3</c:v>
                </c:pt>
                <c:pt idx="17">
                  <c:v>-6.3529411764705872E-3</c:v>
                </c:pt>
                <c:pt idx="18">
                  <c:v>-5.6470588235294095E-3</c:v>
                </c:pt>
                <c:pt idx="19">
                  <c:v>-5.7647058823529418E-3</c:v>
                </c:pt>
                <c:pt idx="20">
                  <c:v>-7.0588235294117814E-3</c:v>
                </c:pt>
                <c:pt idx="21">
                  <c:v>-5.4117647058824275E-3</c:v>
                </c:pt>
                <c:pt idx="22">
                  <c:v>-4.4705882352941671E-3</c:v>
                </c:pt>
                <c:pt idx="23">
                  <c:v>-2.9411764705882392E-3</c:v>
                </c:pt>
                <c:pt idx="24">
                  <c:v>-1.6470588235294253E-3</c:v>
                </c:pt>
                <c:pt idx="25">
                  <c:v>-1.1764705882353057E-3</c:v>
                </c:pt>
                <c:pt idx="26">
                  <c:v>1.6470588235294253E-3</c:v>
                </c:pt>
                <c:pt idx="27">
                  <c:v>2.0000000000000052E-3</c:v>
                </c:pt>
                <c:pt idx="28">
                  <c:v>1.6470588235294253E-3</c:v>
                </c:pt>
                <c:pt idx="29">
                  <c:v>-1.5294117647058911E-3</c:v>
                </c:pt>
                <c:pt idx="30">
                  <c:v>2.2352941176470784E-3</c:v>
                </c:pt>
                <c:pt idx="31">
                  <c:v>4.0000000000000114E-3</c:v>
                </c:pt>
                <c:pt idx="32">
                  <c:v>2.4705882352941176E-3</c:v>
                </c:pt>
                <c:pt idx="33">
                  <c:v>2.1176470588235466E-3</c:v>
                </c:pt>
                <c:pt idx="34">
                  <c:v>1.7647058823529421E-3</c:v>
                </c:pt>
                <c:pt idx="35">
                  <c:v>-3.2941176470588506E-3</c:v>
                </c:pt>
                <c:pt idx="36">
                  <c:v>-2.8235294117647082E-3</c:v>
                </c:pt>
                <c:pt idx="37">
                  <c:v>-5.0588235294117814E-3</c:v>
                </c:pt>
                <c:pt idx="38">
                  <c:v>-8.0000000000000227E-3</c:v>
                </c:pt>
                <c:pt idx="39">
                  <c:v>-1.1294117647058902E-2</c:v>
                </c:pt>
                <c:pt idx="40">
                  <c:v>-1.0588235294117785E-2</c:v>
                </c:pt>
                <c:pt idx="41">
                  <c:v>-1.1529411764705969E-2</c:v>
                </c:pt>
                <c:pt idx="42">
                  <c:v>-1.1176470588235341E-2</c:v>
                </c:pt>
                <c:pt idx="43">
                  <c:v>-1.070588235294118E-2</c:v>
                </c:pt>
                <c:pt idx="44">
                  <c:v>-1.5882352941176472E-2</c:v>
                </c:pt>
                <c:pt idx="45">
                  <c:v>-1.423529411764706E-2</c:v>
                </c:pt>
                <c:pt idx="46">
                  <c:v>-1.3647058823529411E-2</c:v>
                </c:pt>
                <c:pt idx="47">
                  <c:v>-1.4588235294117759E-2</c:v>
                </c:pt>
                <c:pt idx="48">
                  <c:v>-1.1058823529411765E-2</c:v>
                </c:pt>
                <c:pt idx="49">
                  <c:v>-1.1764705882353031E-2</c:v>
                </c:pt>
                <c:pt idx="50">
                  <c:v>-1.0117647058823452E-2</c:v>
                </c:pt>
                <c:pt idx="51">
                  <c:v>-8.0000000000000227E-3</c:v>
                </c:pt>
                <c:pt idx="52">
                  <c:v>-7.6470588235294096E-3</c:v>
                </c:pt>
                <c:pt idx="53">
                  <c:v>-5.0588235294117814E-3</c:v>
                </c:pt>
                <c:pt idx="54">
                  <c:v>-5.0588235294117814E-3</c:v>
                </c:pt>
                <c:pt idx="55">
                  <c:v>-2.8235294117647082E-3</c:v>
                </c:pt>
                <c:pt idx="56">
                  <c:v>-1.7647058823529421E-3</c:v>
                </c:pt>
                <c:pt idx="57">
                  <c:v>-2.352941176470588E-4</c:v>
                </c:pt>
                <c:pt idx="58">
                  <c:v>2.5882352941176655E-3</c:v>
                </c:pt>
                <c:pt idx="59">
                  <c:v>2.9411764705882392E-3</c:v>
                </c:pt>
                <c:pt idx="60">
                  <c:v>5.8823529411764714E-3</c:v>
                </c:pt>
                <c:pt idx="61">
                  <c:v>8.3529411764706619E-3</c:v>
                </c:pt>
                <c:pt idx="62">
                  <c:v>1.0235294117647059E-2</c:v>
                </c:pt>
                <c:pt idx="63">
                  <c:v>1.4352941176470501E-2</c:v>
                </c:pt>
                <c:pt idx="64">
                  <c:v>1.6941176470588352E-2</c:v>
                </c:pt>
                <c:pt idx="65">
                  <c:v>2.0352941176470601E-2</c:v>
                </c:pt>
                <c:pt idx="66">
                  <c:v>2.5647058823529675E-2</c:v>
                </c:pt>
                <c:pt idx="67">
                  <c:v>2.9882352941176492E-2</c:v>
                </c:pt>
                <c:pt idx="68">
                  <c:v>3.5647058823529698E-2</c:v>
                </c:pt>
                <c:pt idx="69">
                  <c:v>4.2588235294117684E-2</c:v>
                </c:pt>
                <c:pt idx="70">
                  <c:v>4.764705882352941E-2</c:v>
                </c:pt>
                <c:pt idx="71">
                  <c:v>5.3529411764705867E-2</c:v>
                </c:pt>
                <c:pt idx="72">
                  <c:v>6.0705882352941533E-2</c:v>
                </c:pt>
                <c:pt idx="73">
                  <c:v>6.5411764705882364E-2</c:v>
                </c:pt>
                <c:pt idx="74">
                  <c:v>7.1411764705882369E-2</c:v>
                </c:pt>
                <c:pt idx="75">
                  <c:v>7.8117647058824125E-2</c:v>
                </c:pt>
                <c:pt idx="76">
                  <c:v>8.3176470588235768E-2</c:v>
                </c:pt>
                <c:pt idx="77">
                  <c:v>9.1294117647058831E-2</c:v>
                </c:pt>
                <c:pt idx="78">
                  <c:v>9.9529411764705894E-2</c:v>
                </c:pt>
                <c:pt idx="79">
                  <c:v>0.10564705882352952</c:v>
                </c:pt>
                <c:pt idx="80">
                  <c:v>0.11435294117647057</c:v>
                </c:pt>
                <c:pt idx="81">
                  <c:v>0.12200000000000009</c:v>
                </c:pt>
                <c:pt idx="82">
                  <c:v>0.13</c:v>
                </c:pt>
                <c:pt idx="83">
                  <c:v>0.13882352941176468</c:v>
                </c:pt>
                <c:pt idx="84">
                  <c:v>0.14741176470588241</c:v>
                </c:pt>
                <c:pt idx="85">
                  <c:v>0.15529411764705894</c:v>
                </c:pt>
                <c:pt idx="86">
                  <c:v>0.16470588235294217</c:v>
                </c:pt>
                <c:pt idx="87">
                  <c:v>0.17400000000000004</c:v>
                </c:pt>
                <c:pt idx="88">
                  <c:v>0.18235294117647208</c:v>
                </c:pt>
                <c:pt idx="89">
                  <c:v>0.192</c:v>
                </c:pt>
                <c:pt idx="90">
                  <c:v>0.20176470588235404</c:v>
                </c:pt>
                <c:pt idx="91">
                  <c:v>0.21035294117647196</c:v>
                </c:pt>
                <c:pt idx="92">
                  <c:v>0.22011764705882356</c:v>
                </c:pt>
                <c:pt idx="93">
                  <c:v>0.23035294117647176</c:v>
                </c:pt>
                <c:pt idx="94">
                  <c:v>0.23894117647058824</c:v>
                </c:pt>
                <c:pt idx="95">
                  <c:v>0.24929411764705894</c:v>
                </c:pt>
                <c:pt idx="96">
                  <c:v>0.25964705882352646</c:v>
                </c:pt>
                <c:pt idx="97">
                  <c:v>0.26800000000000002</c:v>
                </c:pt>
                <c:pt idx="98">
                  <c:v>0.27976470588235536</c:v>
                </c:pt>
                <c:pt idx="99">
                  <c:v>0.28835294117647303</c:v>
                </c:pt>
                <c:pt idx="100">
                  <c:v>0.29717647058823532</c:v>
                </c:pt>
                <c:pt idx="101">
                  <c:v>0.30858823529412077</c:v>
                </c:pt>
                <c:pt idx="102">
                  <c:v>0.31741176470588583</c:v>
                </c:pt>
                <c:pt idx="103">
                  <c:v>0.32635294117647429</c:v>
                </c:pt>
                <c:pt idx="104">
                  <c:v>0.33647058823529791</c:v>
                </c:pt>
                <c:pt idx="105">
                  <c:v>0.3456470588235272</c:v>
                </c:pt>
                <c:pt idx="106">
                  <c:v>0.35529411764705882</c:v>
                </c:pt>
                <c:pt idx="107">
                  <c:v>0.36235294117647354</c:v>
                </c:pt>
                <c:pt idx="108">
                  <c:v>0.37105882352941477</c:v>
                </c:pt>
                <c:pt idx="109">
                  <c:v>0.376588235294121</c:v>
                </c:pt>
                <c:pt idx="110">
                  <c:v>0.38611764705882545</c:v>
                </c:pt>
                <c:pt idx="111">
                  <c:v>0.39411764705882563</c:v>
                </c:pt>
                <c:pt idx="112">
                  <c:v>0.39870588235294491</c:v>
                </c:pt>
                <c:pt idx="113">
                  <c:v>0.40835294117647303</c:v>
                </c:pt>
                <c:pt idx="114">
                  <c:v>0.41258823529412014</c:v>
                </c:pt>
                <c:pt idx="115">
                  <c:v>0.41941176470588537</c:v>
                </c:pt>
                <c:pt idx="116">
                  <c:v>0.42952941176470888</c:v>
                </c:pt>
                <c:pt idx="117">
                  <c:v>0.43223529411764738</c:v>
                </c:pt>
                <c:pt idx="118">
                  <c:v>0.44047058823529572</c:v>
                </c:pt>
                <c:pt idx="119">
                  <c:v>0.44658823529411951</c:v>
                </c:pt>
                <c:pt idx="120">
                  <c:v>0.45211764705882351</c:v>
                </c:pt>
                <c:pt idx="121">
                  <c:v>0.46200000000000002</c:v>
                </c:pt>
                <c:pt idx="122">
                  <c:v>0.4672941176470588</c:v>
                </c:pt>
                <c:pt idx="123">
                  <c:v>0.47400000000000031</c:v>
                </c:pt>
                <c:pt idx="124">
                  <c:v>0.48023529411764732</c:v>
                </c:pt>
                <c:pt idx="125">
                  <c:v>0.48470588235294415</c:v>
                </c:pt>
                <c:pt idx="126">
                  <c:v>0.49223529411764738</c:v>
                </c:pt>
                <c:pt idx="127">
                  <c:v>0.49588235294117688</c:v>
                </c:pt>
                <c:pt idx="128">
                  <c:v>0.50270588235294111</c:v>
                </c:pt>
                <c:pt idx="129">
                  <c:v>0.50729411764705878</c:v>
                </c:pt>
                <c:pt idx="130">
                  <c:v>0.50941176470588156</c:v>
                </c:pt>
                <c:pt idx="131">
                  <c:v>0.51576470588234713</c:v>
                </c:pt>
                <c:pt idx="132">
                  <c:v>0.51694117647059556</c:v>
                </c:pt>
                <c:pt idx="133">
                  <c:v>0.52129411764705891</c:v>
                </c:pt>
                <c:pt idx="134">
                  <c:v>0.52717647058823525</c:v>
                </c:pt>
                <c:pt idx="135">
                  <c:v>0.5272941176470588</c:v>
                </c:pt>
                <c:pt idx="136">
                  <c:v>0.5345882352941177</c:v>
                </c:pt>
                <c:pt idx="137">
                  <c:v>0.53941176470588237</c:v>
                </c:pt>
                <c:pt idx="138">
                  <c:v>0.54200000000000004</c:v>
                </c:pt>
                <c:pt idx="139">
                  <c:v>0.54952941176470593</c:v>
                </c:pt>
                <c:pt idx="140">
                  <c:v>0.55294117647059582</c:v>
                </c:pt>
                <c:pt idx="141">
                  <c:v>0.5583529411764705</c:v>
                </c:pt>
                <c:pt idx="142">
                  <c:v>0.5668235294117645</c:v>
                </c:pt>
                <c:pt idx="143">
                  <c:v>0.57129411764705884</c:v>
                </c:pt>
                <c:pt idx="144">
                  <c:v>0.58082352941176041</c:v>
                </c:pt>
                <c:pt idx="145">
                  <c:v>0.58811764705882352</c:v>
                </c:pt>
                <c:pt idx="146">
                  <c:v>0.59505882352941175</c:v>
                </c:pt>
                <c:pt idx="147">
                  <c:v>0.60435294117647054</c:v>
                </c:pt>
                <c:pt idx="148">
                  <c:v>0.61400000000000265</c:v>
                </c:pt>
                <c:pt idx="149">
                  <c:v>0.62364705882353599</c:v>
                </c:pt>
                <c:pt idx="150">
                  <c:v>0.63294117647059833</c:v>
                </c:pt>
                <c:pt idx="151">
                  <c:v>0.64341176470588235</c:v>
                </c:pt>
                <c:pt idx="152">
                  <c:v>0.65494117647059902</c:v>
                </c:pt>
                <c:pt idx="153">
                  <c:v>0.66411764705882792</c:v>
                </c:pt>
                <c:pt idx="154">
                  <c:v>0.67470588235294549</c:v>
                </c:pt>
                <c:pt idx="155">
                  <c:v>0.68658823529411761</c:v>
                </c:pt>
                <c:pt idx="156">
                  <c:v>0.69717647058823562</c:v>
                </c:pt>
                <c:pt idx="157">
                  <c:v>0.70905882352941674</c:v>
                </c:pt>
                <c:pt idx="158">
                  <c:v>0.70070588235294162</c:v>
                </c:pt>
                <c:pt idx="159">
                  <c:v>0.70929411764705885</c:v>
                </c:pt>
                <c:pt idx="160">
                  <c:v>0.70305882352941673</c:v>
                </c:pt>
                <c:pt idx="161">
                  <c:v>0.71129411764705885</c:v>
                </c:pt>
                <c:pt idx="162">
                  <c:v>0.72223529411764709</c:v>
                </c:pt>
                <c:pt idx="163">
                  <c:v>0.73470588235294165</c:v>
                </c:pt>
                <c:pt idx="164">
                  <c:v>0.74270588235294444</c:v>
                </c:pt>
                <c:pt idx="165">
                  <c:v>0.75447058823529412</c:v>
                </c:pt>
                <c:pt idx="166">
                  <c:v>0.74694117647059821</c:v>
                </c:pt>
                <c:pt idx="167">
                  <c:v>0.75352941176470956</c:v>
                </c:pt>
                <c:pt idx="168">
                  <c:v>0.74705882352941844</c:v>
                </c:pt>
                <c:pt idx="169">
                  <c:v>0.75388235294118022</c:v>
                </c:pt>
                <c:pt idx="170">
                  <c:v>0.76329411764706245</c:v>
                </c:pt>
                <c:pt idx="171">
                  <c:v>0.75482352941176467</c:v>
                </c:pt>
                <c:pt idx="172">
                  <c:v>0.75988235294118023</c:v>
                </c:pt>
                <c:pt idx="173">
                  <c:v>0.76894117647059834</c:v>
                </c:pt>
                <c:pt idx="174">
                  <c:v>0.77482352941176469</c:v>
                </c:pt>
                <c:pt idx="175">
                  <c:v>0.76400000000000379</c:v>
                </c:pt>
                <c:pt idx="176">
                  <c:v>0.77235294117647069</c:v>
                </c:pt>
                <c:pt idx="177">
                  <c:v>0.77717647058823969</c:v>
                </c:pt>
                <c:pt idx="178">
                  <c:v>0.78729411764705881</c:v>
                </c:pt>
                <c:pt idx="179">
                  <c:v>0.7909411764705957</c:v>
                </c:pt>
                <c:pt idx="180">
                  <c:v>0.78082352941176458</c:v>
                </c:pt>
                <c:pt idx="181">
                  <c:v>0.7871764705882357</c:v>
                </c:pt>
                <c:pt idx="182">
                  <c:v>0.79105882352941592</c:v>
                </c:pt>
                <c:pt idx="183">
                  <c:v>0.79835294117647049</c:v>
                </c:pt>
                <c:pt idx="184">
                  <c:v>0.80282352941176449</c:v>
                </c:pt>
                <c:pt idx="185">
                  <c:v>0.80800000000000005</c:v>
                </c:pt>
                <c:pt idx="186">
                  <c:v>0.81399999999999995</c:v>
                </c:pt>
                <c:pt idx="187">
                  <c:v>0.81894117647059683</c:v>
                </c:pt>
                <c:pt idx="188">
                  <c:v>0.82270588235294162</c:v>
                </c:pt>
                <c:pt idx="189">
                  <c:v>0.82917647058823563</c:v>
                </c:pt>
                <c:pt idx="190">
                  <c:v>0.83188235294117663</c:v>
                </c:pt>
                <c:pt idx="191">
                  <c:v>0.83717647058823563</c:v>
                </c:pt>
                <c:pt idx="192">
                  <c:v>0.84282352941176453</c:v>
                </c:pt>
                <c:pt idx="193">
                  <c:v>0.8456470588235353</c:v>
                </c:pt>
                <c:pt idx="194">
                  <c:v>0.85129411764705964</c:v>
                </c:pt>
                <c:pt idx="195">
                  <c:v>0.85600000000000065</c:v>
                </c:pt>
                <c:pt idx="196">
                  <c:v>0.85964705882353543</c:v>
                </c:pt>
                <c:pt idx="197">
                  <c:v>0.84588235294117664</c:v>
                </c:pt>
                <c:pt idx="198">
                  <c:v>0.85058823529411764</c:v>
                </c:pt>
                <c:pt idx="199">
                  <c:v>0.83517647058823563</c:v>
                </c:pt>
                <c:pt idx="200">
                  <c:v>0.83905882352941741</c:v>
                </c:pt>
                <c:pt idx="201">
                  <c:v>0.84470588235294164</c:v>
                </c:pt>
                <c:pt idx="202">
                  <c:v>0.84623529411764709</c:v>
                </c:pt>
                <c:pt idx="203">
                  <c:v>0.85082352941176453</c:v>
                </c:pt>
                <c:pt idx="204">
                  <c:v>0.85505882352941776</c:v>
                </c:pt>
                <c:pt idx="205">
                  <c:v>0.85505882352941776</c:v>
                </c:pt>
                <c:pt idx="206">
                  <c:v>0.86082352941176477</c:v>
                </c:pt>
                <c:pt idx="207">
                  <c:v>0.86105882352941776</c:v>
                </c:pt>
                <c:pt idx="208">
                  <c:v>0.86400000000000265</c:v>
                </c:pt>
                <c:pt idx="209">
                  <c:v>0.86776470588234966</c:v>
                </c:pt>
                <c:pt idx="210">
                  <c:v>0.86835294117647066</c:v>
                </c:pt>
                <c:pt idx="211">
                  <c:v>0.87305882352941855</c:v>
                </c:pt>
                <c:pt idx="212">
                  <c:v>0.87435294117647067</c:v>
                </c:pt>
                <c:pt idx="213">
                  <c:v>0.87811764705882722</c:v>
                </c:pt>
                <c:pt idx="214">
                  <c:v>0.88141176470588156</c:v>
                </c:pt>
                <c:pt idx="215">
                  <c:v>0.88341176470588156</c:v>
                </c:pt>
                <c:pt idx="216">
                  <c:v>0.88811764705882368</c:v>
                </c:pt>
                <c:pt idx="217">
                  <c:v>0.8895294117647059</c:v>
                </c:pt>
                <c:pt idx="218">
                  <c:v>0.89270588235294113</c:v>
                </c:pt>
                <c:pt idx="219">
                  <c:v>0.89564705882353324</c:v>
                </c:pt>
                <c:pt idx="220">
                  <c:v>0.89717647058823524</c:v>
                </c:pt>
                <c:pt idx="221">
                  <c:v>0.90058823529411769</c:v>
                </c:pt>
                <c:pt idx="222">
                  <c:v>0.90317647058823569</c:v>
                </c:pt>
                <c:pt idx="223">
                  <c:v>0.90505882352941602</c:v>
                </c:pt>
                <c:pt idx="224">
                  <c:v>0.90823529411764659</c:v>
                </c:pt>
                <c:pt idx="225">
                  <c:v>0.9101176470588237</c:v>
                </c:pt>
                <c:pt idx="226">
                  <c:v>0.91199999999999992</c:v>
                </c:pt>
                <c:pt idx="227">
                  <c:v>0.9149411764705957</c:v>
                </c:pt>
                <c:pt idx="228">
                  <c:v>0.91705882352941603</c:v>
                </c:pt>
                <c:pt idx="229">
                  <c:v>0.91917647058823571</c:v>
                </c:pt>
                <c:pt idx="230">
                  <c:v>0.92200000000000004</c:v>
                </c:pt>
                <c:pt idx="231">
                  <c:v>0.92400000000000004</c:v>
                </c:pt>
                <c:pt idx="232">
                  <c:v>0.92635294117647049</c:v>
                </c:pt>
                <c:pt idx="233">
                  <c:v>0.9281176470588236</c:v>
                </c:pt>
                <c:pt idx="234">
                  <c:v>0.93047058823529349</c:v>
                </c:pt>
                <c:pt idx="235">
                  <c:v>0.93211764705882361</c:v>
                </c:pt>
                <c:pt idx="236">
                  <c:v>0.93376470588234806</c:v>
                </c:pt>
                <c:pt idx="237">
                  <c:v>0.93670588235294161</c:v>
                </c:pt>
                <c:pt idx="238">
                  <c:v>0.93764705882353383</c:v>
                </c:pt>
                <c:pt idx="239">
                  <c:v>0.9403529411764705</c:v>
                </c:pt>
                <c:pt idx="240">
                  <c:v>0.94258823529411762</c:v>
                </c:pt>
                <c:pt idx="241">
                  <c:v>0.94352941176470595</c:v>
                </c:pt>
                <c:pt idx="242">
                  <c:v>0.94658823529411762</c:v>
                </c:pt>
                <c:pt idx="243">
                  <c:v>0.94776470588234862</c:v>
                </c:pt>
                <c:pt idx="244">
                  <c:v>0.94929411764705873</c:v>
                </c:pt>
                <c:pt idx="245">
                  <c:v>0.95129411764705885</c:v>
                </c:pt>
                <c:pt idx="246">
                  <c:v>0.95317647058823562</c:v>
                </c:pt>
                <c:pt idx="247">
                  <c:v>0.95423529411764707</c:v>
                </c:pt>
                <c:pt idx="248">
                  <c:v>0.95682352941176452</c:v>
                </c:pt>
                <c:pt idx="249">
                  <c:v>0.95800000000000063</c:v>
                </c:pt>
                <c:pt idx="250">
                  <c:v>0.95976470588234897</c:v>
                </c:pt>
                <c:pt idx="251">
                  <c:v>0.96117647058823563</c:v>
                </c:pt>
                <c:pt idx="252">
                  <c:v>0.96329411764705963</c:v>
                </c:pt>
                <c:pt idx="253">
                  <c:v>0.96423529411764697</c:v>
                </c:pt>
                <c:pt idx="254">
                  <c:v>0.96600000000000064</c:v>
                </c:pt>
                <c:pt idx="255">
                  <c:v>0.96847058823529408</c:v>
                </c:pt>
                <c:pt idx="256">
                  <c:v>0.96788235294117664</c:v>
                </c:pt>
                <c:pt idx="257">
                  <c:v>0.97152941176470575</c:v>
                </c:pt>
                <c:pt idx="258">
                  <c:v>0.97200000000000064</c:v>
                </c:pt>
                <c:pt idx="259">
                  <c:v>0.97235294117647053</c:v>
                </c:pt>
                <c:pt idx="260">
                  <c:v>0.97658823529411765</c:v>
                </c:pt>
                <c:pt idx="261">
                  <c:v>0.97529411764705964</c:v>
                </c:pt>
                <c:pt idx="262">
                  <c:v>0.97776470588234921</c:v>
                </c:pt>
                <c:pt idx="263">
                  <c:v>0.98058823529411754</c:v>
                </c:pt>
                <c:pt idx="264">
                  <c:v>0.97917647058823565</c:v>
                </c:pt>
                <c:pt idx="265">
                  <c:v>0.98329411764705876</c:v>
                </c:pt>
                <c:pt idx="266">
                  <c:v>0.98352941176470587</c:v>
                </c:pt>
                <c:pt idx="267">
                  <c:v>0.98447058823529043</c:v>
                </c:pt>
                <c:pt idx="268">
                  <c:v>0.98741176470587899</c:v>
                </c:pt>
                <c:pt idx="269">
                  <c:v>0.98741176470587899</c:v>
                </c:pt>
                <c:pt idx="270">
                  <c:v>0.98976470588234633</c:v>
                </c:pt>
                <c:pt idx="271">
                  <c:v>0.99094117647059476</c:v>
                </c:pt>
                <c:pt idx="272">
                  <c:v>0.99211764705882355</c:v>
                </c:pt>
                <c:pt idx="273">
                  <c:v>0.99447058823529078</c:v>
                </c:pt>
                <c:pt idx="274">
                  <c:v>0.99423529411764366</c:v>
                </c:pt>
                <c:pt idx="275">
                  <c:v>0.99694117647059499</c:v>
                </c:pt>
                <c:pt idx="276">
                  <c:v>0.99717647058823533</c:v>
                </c:pt>
                <c:pt idx="277">
                  <c:v>0.99764705882353288</c:v>
                </c:pt>
                <c:pt idx="278">
                  <c:v>1.000117647058824</c:v>
                </c:pt>
                <c:pt idx="279">
                  <c:v>0.99905882352941511</c:v>
                </c:pt>
                <c:pt idx="280">
                  <c:v>1.0007058823529398</c:v>
                </c:pt>
                <c:pt idx="281">
                  <c:v>1.002117647058824</c:v>
                </c:pt>
                <c:pt idx="282">
                  <c:v>1.0014117647058824</c:v>
                </c:pt>
                <c:pt idx="283">
                  <c:v>1.0037647058823409</c:v>
                </c:pt>
                <c:pt idx="284">
                  <c:v>1.0044705882352942</c:v>
                </c:pt>
                <c:pt idx="285">
                  <c:v>1.0045882352941178</c:v>
                </c:pt>
                <c:pt idx="286">
                  <c:v>1.0068235294117722</c:v>
                </c:pt>
                <c:pt idx="287">
                  <c:v>1.0069411764705882</c:v>
                </c:pt>
                <c:pt idx="288">
                  <c:v>1.0078823529411758</c:v>
                </c:pt>
                <c:pt idx="289">
                  <c:v>1.0089411764705882</c:v>
                </c:pt>
                <c:pt idx="290">
                  <c:v>1.0095294117647058</c:v>
                </c:pt>
                <c:pt idx="291">
                  <c:v>1.0102352941176458</c:v>
                </c:pt>
                <c:pt idx="292">
                  <c:v>1.0107058823529398</c:v>
                </c:pt>
                <c:pt idx="293">
                  <c:v>1.012</c:v>
                </c:pt>
                <c:pt idx="294">
                  <c:v>1.0122352941176458</c:v>
                </c:pt>
                <c:pt idx="295">
                  <c:v>1.013058823529412</c:v>
                </c:pt>
                <c:pt idx="296">
                  <c:v>1.0149411764705882</c:v>
                </c:pt>
                <c:pt idx="297">
                  <c:v>1.0142352941176458</c:v>
                </c:pt>
                <c:pt idx="298">
                  <c:v>1.0165882352941176</c:v>
                </c:pt>
                <c:pt idx="299">
                  <c:v>1.0172941176470482</c:v>
                </c:pt>
                <c:pt idx="300">
                  <c:v>1.0168235294117722</c:v>
                </c:pt>
                <c:pt idx="301">
                  <c:v>1.0197647058823427</c:v>
                </c:pt>
                <c:pt idx="302">
                  <c:v>1.019176470588236</c:v>
                </c:pt>
                <c:pt idx="303">
                  <c:v>1.01964705882353</c:v>
                </c:pt>
                <c:pt idx="304">
                  <c:v>1.0222352941176458</c:v>
                </c:pt>
                <c:pt idx="305">
                  <c:v>1.021176470588236</c:v>
                </c:pt>
                <c:pt idx="306">
                  <c:v>1.022470588235294</c:v>
                </c:pt>
                <c:pt idx="307">
                  <c:v>1.0243529411764787</c:v>
                </c:pt>
                <c:pt idx="308">
                  <c:v>1.0235294117647058</c:v>
                </c:pt>
                <c:pt idx="309">
                  <c:v>1.0255294117647058</c:v>
                </c:pt>
                <c:pt idx="310">
                  <c:v>1.0269411764705882</c:v>
                </c:pt>
                <c:pt idx="311">
                  <c:v>1.0262352941176458</c:v>
                </c:pt>
                <c:pt idx="312">
                  <c:v>1.0289411764705882</c:v>
                </c:pt>
                <c:pt idx="313">
                  <c:v>1.029176470588236</c:v>
                </c:pt>
                <c:pt idx="314">
                  <c:v>1.0294117647058822</c:v>
                </c:pt>
                <c:pt idx="315">
                  <c:v>1.032</c:v>
                </c:pt>
                <c:pt idx="316">
                  <c:v>1.0315294117647058</c:v>
                </c:pt>
                <c:pt idx="317">
                  <c:v>1.0329411764705883</c:v>
                </c:pt>
                <c:pt idx="318">
                  <c:v>1.034117647058824</c:v>
                </c:pt>
                <c:pt idx="319">
                  <c:v>1.0338823529411758</c:v>
                </c:pt>
                <c:pt idx="320">
                  <c:v>1.03564705882353</c:v>
                </c:pt>
                <c:pt idx="321">
                  <c:v>1.0358823529411758</c:v>
                </c:pt>
                <c:pt idx="322">
                  <c:v>1.0367058823529398</c:v>
                </c:pt>
                <c:pt idx="323">
                  <c:v>1.0383529411764791</c:v>
                </c:pt>
                <c:pt idx="324">
                  <c:v>1.03764705882353</c:v>
                </c:pt>
                <c:pt idx="325">
                  <c:v>1.0397647058823429</c:v>
                </c:pt>
                <c:pt idx="326">
                  <c:v>1.040117647058824</c:v>
                </c:pt>
                <c:pt idx="327">
                  <c:v>1.0397647058823429</c:v>
                </c:pt>
                <c:pt idx="328">
                  <c:v>1.0424705882352943</c:v>
                </c:pt>
                <c:pt idx="329">
                  <c:v>1.041176470588236</c:v>
                </c:pt>
                <c:pt idx="330">
                  <c:v>1.0423529411764791</c:v>
                </c:pt>
                <c:pt idx="331">
                  <c:v>1.0442352941176458</c:v>
                </c:pt>
                <c:pt idx="332">
                  <c:v>1.0425882352941178</c:v>
                </c:pt>
                <c:pt idx="333">
                  <c:v>1.0445882352941176</c:v>
                </c:pt>
                <c:pt idx="334">
                  <c:v>1.0457647058823429</c:v>
                </c:pt>
                <c:pt idx="335">
                  <c:v>1.044117647058824</c:v>
                </c:pt>
                <c:pt idx="336">
                  <c:v>1.047058823529412</c:v>
                </c:pt>
                <c:pt idx="337">
                  <c:v>1.047058823529412</c:v>
                </c:pt>
                <c:pt idx="338">
                  <c:v>1.046117647058824</c:v>
                </c:pt>
                <c:pt idx="339">
                  <c:v>1.0489411764705883</c:v>
                </c:pt>
                <c:pt idx="340">
                  <c:v>1.0477647058823429</c:v>
                </c:pt>
                <c:pt idx="341">
                  <c:v>1.0478823529411758</c:v>
                </c:pt>
                <c:pt idx="342">
                  <c:v>1.050117647058824</c:v>
                </c:pt>
                <c:pt idx="343">
                  <c:v>1.048470588235294</c:v>
                </c:pt>
                <c:pt idx="344">
                  <c:v>1.0498823529411758</c:v>
                </c:pt>
                <c:pt idx="345">
                  <c:v>1.050470588235294</c:v>
                </c:pt>
                <c:pt idx="346">
                  <c:v>1.0502352941176472</c:v>
                </c:pt>
                <c:pt idx="347">
                  <c:v>1.05164705882353</c:v>
                </c:pt>
                <c:pt idx="348">
                  <c:v>1.051058823529412</c:v>
                </c:pt>
                <c:pt idx="349">
                  <c:v>1.0527058823529412</c:v>
                </c:pt>
                <c:pt idx="350">
                  <c:v>1.0525882352941176</c:v>
                </c:pt>
                <c:pt idx="351">
                  <c:v>1.0527058823529412</c:v>
                </c:pt>
                <c:pt idx="352">
                  <c:v>1.0552941176470489</c:v>
                </c:pt>
                <c:pt idx="353">
                  <c:v>1.0529411764705883</c:v>
                </c:pt>
                <c:pt idx="354">
                  <c:v>1.0558823529411758</c:v>
                </c:pt>
                <c:pt idx="355">
                  <c:v>1.056</c:v>
                </c:pt>
                <c:pt idx="356">
                  <c:v>1.0545882352941176</c:v>
                </c:pt>
                <c:pt idx="357">
                  <c:v>1.0585882352941176</c:v>
                </c:pt>
                <c:pt idx="358">
                  <c:v>1.056117647058824</c:v>
                </c:pt>
                <c:pt idx="359">
                  <c:v>1.0568235294117732</c:v>
                </c:pt>
                <c:pt idx="360">
                  <c:v>1.0592941176470489</c:v>
                </c:pt>
                <c:pt idx="361">
                  <c:v>1.0568235294117732</c:v>
                </c:pt>
                <c:pt idx="362">
                  <c:v>1.0590588235294121</c:v>
                </c:pt>
                <c:pt idx="363">
                  <c:v>1.059764705882343</c:v>
                </c:pt>
                <c:pt idx="364">
                  <c:v>1.0584705882352941</c:v>
                </c:pt>
                <c:pt idx="365">
                  <c:v>1.0608235294117732</c:v>
                </c:pt>
                <c:pt idx="366">
                  <c:v>1.0604705882352941</c:v>
                </c:pt>
                <c:pt idx="367">
                  <c:v>1.0608235294117732</c:v>
                </c:pt>
                <c:pt idx="368">
                  <c:v>1.0618823529411758</c:v>
                </c:pt>
                <c:pt idx="369">
                  <c:v>1.0621176470588241</c:v>
                </c:pt>
                <c:pt idx="370">
                  <c:v>1.0631764705882361</c:v>
                </c:pt>
                <c:pt idx="371">
                  <c:v>1.0628235294117732</c:v>
                </c:pt>
                <c:pt idx="372">
                  <c:v>1.0649411764705883</c:v>
                </c:pt>
                <c:pt idx="373">
                  <c:v>1.0642352941176472</c:v>
                </c:pt>
                <c:pt idx="374">
                  <c:v>1.0643529411764792</c:v>
                </c:pt>
                <c:pt idx="375">
                  <c:v>1.0675294117647058</c:v>
                </c:pt>
                <c:pt idx="376">
                  <c:v>1.0642352941176472</c:v>
                </c:pt>
                <c:pt idx="377">
                  <c:v>1.0676470588235301</c:v>
                </c:pt>
                <c:pt idx="378">
                  <c:v>1.0681176470588241</c:v>
                </c:pt>
                <c:pt idx="379">
                  <c:v>1.0654117647058825</c:v>
                </c:pt>
                <c:pt idx="380">
                  <c:v>1.0698823529411758</c:v>
                </c:pt>
                <c:pt idx="381">
                  <c:v>1.0674117647058823</c:v>
                </c:pt>
                <c:pt idx="382">
                  <c:v>1.0682352941176472</c:v>
                </c:pt>
                <c:pt idx="383">
                  <c:v>1.0704705882352941</c:v>
                </c:pt>
                <c:pt idx="384">
                  <c:v>1.0681176470588241</c:v>
                </c:pt>
                <c:pt idx="385">
                  <c:v>1.0705882352941176</c:v>
                </c:pt>
                <c:pt idx="386">
                  <c:v>1.0704705882352941</c:v>
                </c:pt>
                <c:pt idx="387">
                  <c:v>1.0697647058823443</c:v>
                </c:pt>
                <c:pt idx="388">
                  <c:v>1.0724705882352943</c:v>
                </c:pt>
                <c:pt idx="389">
                  <c:v>1.0701176470588241</c:v>
                </c:pt>
                <c:pt idx="390">
                  <c:v>1.0730588235294121</c:v>
                </c:pt>
                <c:pt idx="391">
                  <c:v>1.0717647058823443</c:v>
                </c:pt>
                <c:pt idx="392">
                  <c:v>1.0724705882352943</c:v>
                </c:pt>
                <c:pt idx="393">
                  <c:v>1.0744705882352941</c:v>
                </c:pt>
                <c:pt idx="394">
                  <c:v>1.0721176470588241</c:v>
                </c:pt>
                <c:pt idx="395">
                  <c:v>1.0750588235294121</c:v>
                </c:pt>
                <c:pt idx="396">
                  <c:v>1.0748235294117745</c:v>
                </c:pt>
                <c:pt idx="397">
                  <c:v>1.0734117647058823</c:v>
                </c:pt>
                <c:pt idx="398">
                  <c:v>1.0770588235294121</c:v>
                </c:pt>
                <c:pt idx="399">
                  <c:v>1.0745882352941176</c:v>
                </c:pt>
                <c:pt idx="400">
                  <c:v>1.0761176470588241</c:v>
                </c:pt>
                <c:pt idx="401">
                  <c:v>1.0777647058823443</c:v>
                </c:pt>
                <c:pt idx="402">
                  <c:v>1.0757647058823443</c:v>
                </c:pt>
                <c:pt idx="403">
                  <c:v>1.0780000000000001</c:v>
                </c:pt>
                <c:pt idx="404">
                  <c:v>1.0781176470588241</c:v>
                </c:pt>
                <c:pt idx="405">
                  <c:v>1.0777647058823443</c:v>
                </c:pt>
                <c:pt idx="406">
                  <c:v>1.0787058823529412</c:v>
                </c:pt>
                <c:pt idx="407">
                  <c:v>1.0794117647058823</c:v>
                </c:pt>
                <c:pt idx="408">
                  <c:v>1.0789411764705883</c:v>
                </c:pt>
                <c:pt idx="409">
                  <c:v>1.0801176470588241</c:v>
                </c:pt>
                <c:pt idx="410">
                  <c:v>1.0807058823529412</c:v>
                </c:pt>
                <c:pt idx="411">
                  <c:v>1.0802352941176472</c:v>
                </c:pt>
                <c:pt idx="412">
                  <c:v>1.0817647058823443</c:v>
                </c:pt>
                <c:pt idx="413">
                  <c:v>1.0815294117647059</c:v>
                </c:pt>
                <c:pt idx="414">
                  <c:v>1.0818823529411759</c:v>
                </c:pt>
                <c:pt idx="415">
                  <c:v>1.0825882352941176</c:v>
                </c:pt>
                <c:pt idx="416">
                  <c:v>1.0824705882352941</c:v>
                </c:pt>
                <c:pt idx="417">
                  <c:v>1.0828235294117747</c:v>
                </c:pt>
                <c:pt idx="418">
                  <c:v>1.0834117647058823</c:v>
                </c:pt>
                <c:pt idx="419">
                  <c:v>1.0840000000000001</c:v>
                </c:pt>
                <c:pt idx="420">
                  <c:v>1.0843529411764807</c:v>
                </c:pt>
                <c:pt idx="421">
                  <c:v>1.0844705882352941</c:v>
                </c:pt>
                <c:pt idx="422">
                  <c:v>1.0860000000000001</c:v>
                </c:pt>
                <c:pt idx="423">
                  <c:v>1.0854117647058823</c:v>
                </c:pt>
                <c:pt idx="424">
                  <c:v>1.0858823529411759</c:v>
                </c:pt>
                <c:pt idx="425">
                  <c:v>1.0874117647058823</c:v>
                </c:pt>
                <c:pt idx="426">
                  <c:v>1.086235294117647</c:v>
                </c:pt>
                <c:pt idx="427">
                  <c:v>1.0874117647058823</c:v>
                </c:pt>
                <c:pt idx="428">
                  <c:v>1.0884705882352941</c:v>
                </c:pt>
                <c:pt idx="429">
                  <c:v>1.0871764705882361</c:v>
                </c:pt>
                <c:pt idx="430">
                  <c:v>1.0890588235294121</c:v>
                </c:pt>
                <c:pt idx="431">
                  <c:v>1.0889411764705881</c:v>
                </c:pt>
                <c:pt idx="432">
                  <c:v>1.0884705882352941</c:v>
                </c:pt>
                <c:pt idx="433">
                  <c:v>1.0903529411764805</c:v>
                </c:pt>
                <c:pt idx="434">
                  <c:v>1.0895294117647059</c:v>
                </c:pt>
                <c:pt idx="435">
                  <c:v>1.0900000000000001</c:v>
                </c:pt>
                <c:pt idx="436">
                  <c:v>1.0912941176470505</c:v>
                </c:pt>
                <c:pt idx="437">
                  <c:v>1.0908235294117747</c:v>
                </c:pt>
                <c:pt idx="438">
                  <c:v>1.0912941176470505</c:v>
                </c:pt>
                <c:pt idx="439">
                  <c:v>1.0921176470588241</c:v>
                </c:pt>
                <c:pt idx="440">
                  <c:v>1.0917647058823445</c:v>
                </c:pt>
                <c:pt idx="441">
                  <c:v>1.0925882352941176</c:v>
                </c:pt>
                <c:pt idx="442">
                  <c:v>1.0923529411764805</c:v>
                </c:pt>
                <c:pt idx="443">
                  <c:v>1.0932941176470501</c:v>
                </c:pt>
                <c:pt idx="444">
                  <c:v>1.0929411764705881</c:v>
                </c:pt>
                <c:pt idx="445">
                  <c:v>1.0932941176470501</c:v>
                </c:pt>
                <c:pt idx="446">
                  <c:v>1.0944705882352941</c:v>
                </c:pt>
                <c:pt idx="447">
                  <c:v>1.0931764705882361</c:v>
                </c:pt>
                <c:pt idx="448">
                  <c:v>1.0947058823529412</c:v>
                </c:pt>
                <c:pt idx="449">
                  <c:v>1.0947058823529412</c:v>
                </c:pt>
                <c:pt idx="450">
                  <c:v>1.0944705882352941</c:v>
                </c:pt>
                <c:pt idx="451">
                  <c:v>1.0954117647058825</c:v>
                </c:pt>
                <c:pt idx="452">
                  <c:v>1.0959999999999914</c:v>
                </c:pt>
                <c:pt idx="453">
                  <c:v>1.0950588235294121</c:v>
                </c:pt>
                <c:pt idx="454">
                  <c:v>1.0971764705882361</c:v>
                </c:pt>
                <c:pt idx="455">
                  <c:v>1.0965882352941176</c:v>
                </c:pt>
                <c:pt idx="456">
                  <c:v>1.0961176470588241</c:v>
                </c:pt>
                <c:pt idx="457">
                  <c:v>1.0989411764705883</c:v>
                </c:pt>
                <c:pt idx="458">
                  <c:v>1.0965882352941176</c:v>
                </c:pt>
                <c:pt idx="459">
                  <c:v>1.0981176470588241</c:v>
                </c:pt>
                <c:pt idx="460">
                  <c:v>1.0992941176470505</c:v>
                </c:pt>
                <c:pt idx="461">
                  <c:v>1.0980000000000001</c:v>
                </c:pt>
                <c:pt idx="462">
                  <c:v>1.0994117647058825</c:v>
                </c:pt>
                <c:pt idx="463">
                  <c:v>1.1000000000000001</c:v>
                </c:pt>
                <c:pt idx="464">
                  <c:v>1.0992941176470505</c:v>
                </c:pt>
                <c:pt idx="465">
                  <c:v>1.1003529411764805</c:v>
                </c:pt>
                <c:pt idx="466">
                  <c:v>1.1009411764705883</c:v>
                </c:pt>
                <c:pt idx="467">
                  <c:v>1.1000000000000001</c:v>
                </c:pt>
                <c:pt idx="468">
                  <c:v>1.1012941176470501</c:v>
                </c:pt>
                <c:pt idx="469">
                  <c:v>1.1016470588235301</c:v>
                </c:pt>
                <c:pt idx="470">
                  <c:v>1.1010588235294121</c:v>
                </c:pt>
                <c:pt idx="471">
                  <c:v>1.1022352941176472</c:v>
                </c:pt>
                <c:pt idx="472">
                  <c:v>1.1025882352941176</c:v>
                </c:pt>
                <c:pt idx="473">
                  <c:v>1.1018823529411759</c:v>
                </c:pt>
                <c:pt idx="474">
                  <c:v>1.1025882352941176</c:v>
                </c:pt>
                <c:pt idx="475">
                  <c:v>1.1031764705882361</c:v>
                </c:pt>
                <c:pt idx="476">
                  <c:v>1.1020000000000001</c:v>
                </c:pt>
                <c:pt idx="477">
                  <c:v>1.1031764705882361</c:v>
                </c:pt>
                <c:pt idx="478">
                  <c:v>1.1031764705882361</c:v>
                </c:pt>
                <c:pt idx="479">
                  <c:v>1.1025882352941176</c:v>
                </c:pt>
                <c:pt idx="480">
                  <c:v>1.1039999999999914</c:v>
                </c:pt>
                <c:pt idx="481">
                  <c:v>1.1036470588235301</c:v>
                </c:pt>
                <c:pt idx="482">
                  <c:v>1.1037647058823445</c:v>
                </c:pt>
                <c:pt idx="483">
                  <c:v>1.1044705882352941</c:v>
                </c:pt>
                <c:pt idx="484">
                  <c:v>1.1047058823529412</c:v>
                </c:pt>
                <c:pt idx="485">
                  <c:v>1.1045882352941176</c:v>
                </c:pt>
                <c:pt idx="486">
                  <c:v>1.1052941176470501</c:v>
                </c:pt>
                <c:pt idx="487">
                  <c:v>1.1061176470588241</c:v>
                </c:pt>
                <c:pt idx="488">
                  <c:v>1.1052941176470501</c:v>
                </c:pt>
                <c:pt idx="489">
                  <c:v>1.1064705882352941</c:v>
                </c:pt>
                <c:pt idx="490">
                  <c:v>1.1072941176470501</c:v>
                </c:pt>
                <c:pt idx="491">
                  <c:v>1.1057647058823445</c:v>
                </c:pt>
                <c:pt idx="492">
                  <c:v>1.108235294117647</c:v>
                </c:pt>
                <c:pt idx="493">
                  <c:v>1.1075294117647059</c:v>
                </c:pt>
                <c:pt idx="494">
                  <c:v>1.1071764705882361</c:v>
                </c:pt>
                <c:pt idx="495">
                  <c:v>1.1091764705882361</c:v>
                </c:pt>
                <c:pt idx="496">
                  <c:v>1.108235294117647</c:v>
                </c:pt>
                <c:pt idx="497">
                  <c:v>1.1085882352941177</c:v>
                </c:pt>
                <c:pt idx="498">
                  <c:v>1.1097647058823445</c:v>
                </c:pt>
                <c:pt idx="499">
                  <c:v>1.1091764705882361</c:v>
                </c:pt>
                <c:pt idx="500">
                  <c:v>1.1092941176470501</c:v>
                </c:pt>
                <c:pt idx="501">
                  <c:v>1.1103529411764808</c:v>
                </c:pt>
                <c:pt idx="502">
                  <c:v>1.1097647058823445</c:v>
                </c:pt>
                <c:pt idx="503">
                  <c:v>1.1100000000000001</c:v>
                </c:pt>
                <c:pt idx="504">
                  <c:v>1.1111764705882361</c:v>
                </c:pt>
                <c:pt idx="505">
                  <c:v>1.1103529411764808</c:v>
                </c:pt>
                <c:pt idx="506">
                  <c:v>1.1108235294117745</c:v>
                </c:pt>
                <c:pt idx="507">
                  <c:v>1.1117647058823446</c:v>
                </c:pt>
                <c:pt idx="508">
                  <c:v>1.1108235294117745</c:v>
                </c:pt>
                <c:pt idx="509">
                  <c:v>1.1114117647058823</c:v>
                </c:pt>
                <c:pt idx="510">
                  <c:v>1.1125882352941177</c:v>
                </c:pt>
                <c:pt idx="511">
                  <c:v>1.1114117647058823</c:v>
                </c:pt>
                <c:pt idx="512">
                  <c:v>1.1123529411764805</c:v>
                </c:pt>
                <c:pt idx="513">
                  <c:v>1.1130588235294121</c:v>
                </c:pt>
                <c:pt idx="514">
                  <c:v>1.1117647058823446</c:v>
                </c:pt>
                <c:pt idx="515">
                  <c:v>1.1130588235294121</c:v>
                </c:pt>
                <c:pt idx="516">
                  <c:v>1.1131764705882361</c:v>
                </c:pt>
                <c:pt idx="517">
                  <c:v>1.1127058823529412</c:v>
                </c:pt>
                <c:pt idx="518">
                  <c:v>1.1138823529411759</c:v>
                </c:pt>
                <c:pt idx="519">
                  <c:v>1.1134117647058823</c:v>
                </c:pt>
                <c:pt idx="520">
                  <c:v>1.1136470588235301</c:v>
                </c:pt>
                <c:pt idx="521">
                  <c:v>1.1141176470588241</c:v>
                </c:pt>
                <c:pt idx="522">
                  <c:v>1.1135294117647059</c:v>
                </c:pt>
                <c:pt idx="523">
                  <c:v>1.1144705882352941</c:v>
                </c:pt>
                <c:pt idx="524">
                  <c:v>1.1138823529411759</c:v>
                </c:pt>
                <c:pt idx="525">
                  <c:v>1.1143529411764808</c:v>
                </c:pt>
                <c:pt idx="526">
                  <c:v>1.1148235294117745</c:v>
                </c:pt>
                <c:pt idx="527">
                  <c:v>1.1134117647058823</c:v>
                </c:pt>
                <c:pt idx="528">
                  <c:v>1.1158823529411759</c:v>
                </c:pt>
                <c:pt idx="529">
                  <c:v>1.1142352941176472</c:v>
                </c:pt>
                <c:pt idx="530">
                  <c:v>1.1142352941176472</c:v>
                </c:pt>
                <c:pt idx="531">
                  <c:v>1.1165882352941177</c:v>
                </c:pt>
                <c:pt idx="532">
                  <c:v>1.1134117647058823</c:v>
                </c:pt>
                <c:pt idx="533">
                  <c:v>1.1158823529411759</c:v>
                </c:pt>
                <c:pt idx="534">
                  <c:v>1.1158823529411759</c:v>
                </c:pt>
                <c:pt idx="535">
                  <c:v>1.1132941176470506</c:v>
                </c:pt>
                <c:pt idx="536">
                  <c:v>1.1170588235294121</c:v>
                </c:pt>
                <c:pt idx="537">
                  <c:v>1.1148235294117745</c:v>
                </c:pt>
                <c:pt idx="538">
                  <c:v>1.1149411764705881</c:v>
                </c:pt>
                <c:pt idx="539">
                  <c:v>1.1168235294117748</c:v>
                </c:pt>
                <c:pt idx="540">
                  <c:v>1.1150588235294121</c:v>
                </c:pt>
                <c:pt idx="541">
                  <c:v>1.1161176470588241</c:v>
                </c:pt>
                <c:pt idx="542">
                  <c:v>1.1164705882352941</c:v>
                </c:pt>
                <c:pt idx="543">
                  <c:v>1.1158823529411759</c:v>
                </c:pt>
                <c:pt idx="544">
                  <c:v>1.1164705882352941</c:v>
                </c:pt>
                <c:pt idx="545">
                  <c:v>1.1167058823529412</c:v>
                </c:pt>
                <c:pt idx="546">
                  <c:v>1.1165882352941177</c:v>
                </c:pt>
                <c:pt idx="547">
                  <c:v>1.1165882352941177</c:v>
                </c:pt>
                <c:pt idx="548">
                  <c:v>1.117294117647051</c:v>
                </c:pt>
                <c:pt idx="549">
                  <c:v>1.1168235294117748</c:v>
                </c:pt>
                <c:pt idx="550">
                  <c:v>1.1170588235294121</c:v>
                </c:pt>
                <c:pt idx="551">
                  <c:v>1.1175294117647059</c:v>
                </c:pt>
                <c:pt idx="552">
                  <c:v>1.1174117647058823</c:v>
                </c:pt>
                <c:pt idx="553">
                  <c:v>1.1171764705882361</c:v>
                </c:pt>
                <c:pt idx="554">
                  <c:v>1.1185882352941177</c:v>
                </c:pt>
                <c:pt idx="555">
                  <c:v>1.1176470588235301</c:v>
                </c:pt>
                <c:pt idx="556">
                  <c:v>1.1180000000000001</c:v>
                </c:pt>
                <c:pt idx="557">
                  <c:v>1.1192941176470512</c:v>
                </c:pt>
                <c:pt idx="558">
                  <c:v>1.1178823529411759</c:v>
                </c:pt>
                <c:pt idx="559">
                  <c:v>1.1191764705882361</c:v>
                </c:pt>
                <c:pt idx="560">
                  <c:v>1.1195294117647059</c:v>
                </c:pt>
                <c:pt idx="561">
                  <c:v>1.1184705882352941</c:v>
                </c:pt>
                <c:pt idx="562">
                  <c:v>1.1201176470588241</c:v>
                </c:pt>
                <c:pt idx="563">
                  <c:v>1.1194117647058823</c:v>
                </c:pt>
                <c:pt idx="564">
                  <c:v>1.1200000000000001</c:v>
                </c:pt>
                <c:pt idx="565">
                  <c:v>1.1198823529411766</c:v>
                </c:pt>
                <c:pt idx="566">
                  <c:v>1.120235294117647</c:v>
                </c:pt>
                <c:pt idx="567">
                  <c:v>1.1204705882352941</c:v>
                </c:pt>
                <c:pt idx="568">
                  <c:v>1.1198823529411766</c:v>
                </c:pt>
                <c:pt idx="569">
                  <c:v>1.1214117647058823</c:v>
                </c:pt>
                <c:pt idx="570">
                  <c:v>1.1200000000000001</c:v>
                </c:pt>
                <c:pt idx="571">
                  <c:v>1.1208235294117752</c:v>
                </c:pt>
                <c:pt idx="572">
                  <c:v>1.1218823529411766</c:v>
                </c:pt>
                <c:pt idx="573">
                  <c:v>1.1200000000000001</c:v>
                </c:pt>
                <c:pt idx="574">
                  <c:v>1.122235294117647</c:v>
                </c:pt>
                <c:pt idx="575">
                  <c:v>1.1216470588235301</c:v>
                </c:pt>
                <c:pt idx="576">
                  <c:v>1.1209411764705883</c:v>
                </c:pt>
                <c:pt idx="577">
                  <c:v>1.1230588235294121</c:v>
                </c:pt>
                <c:pt idx="578">
                  <c:v>1.1216470588235301</c:v>
                </c:pt>
                <c:pt idx="579">
                  <c:v>1.122235294117647</c:v>
                </c:pt>
                <c:pt idx="580">
                  <c:v>1.1234117647058823</c:v>
                </c:pt>
                <c:pt idx="581">
                  <c:v>1.122235294117647</c:v>
                </c:pt>
                <c:pt idx="582">
                  <c:v>1.1232941176470512</c:v>
                </c:pt>
                <c:pt idx="583">
                  <c:v>1.1235294117647059</c:v>
                </c:pt>
                <c:pt idx="584">
                  <c:v>1.1234117647058823</c:v>
                </c:pt>
                <c:pt idx="585">
                  <c:v>1.1237647058823454</c:v>
                </c:pt>
                <c:pt idx="586">
                  <c:v>1.1240000000000001</c:v>
                </c:pt>
                <c:pt idx="587">
                  <c:v>1.1244705882352941</c:v>
                </c:pt>
                <c:pt idx="588">
                  <c:v>1.124235294117647</c:v>
                </c:pt>
                <c:pt idx="589">
                  <c:v>1.1252941176470512</c:v>
                </c:pt>
                <c:pt idx="590">
                  <c:v>1.1256470588235301</c:v>
                </c:pt>
                <c:pt idx="591">
                  <c:v>1.1250588235294121</c:v>
                </c:pt>
                <c:pt idx="592">
                  <c:v>1.1263529411764823</c:v>
                </c:pt>
                <c:pt idx="593">
                  <c:v>1.126235294117647</c:v>
                </c:pt>
                <c:pt idx="594">
                  <c:v>1.1254117647058823</c:v>
                </c:pt>
                <c:pt idx="595">
                  <c:v>1.1274117647058823</c:v>
                </c:pt>
                <c:pt idx="596">
                  <c:v>1.126235294117647</c:v>
                </c:pt>
                <c:pt idx="597">
                  <c:v>1.1264705882352941</c:v>
                </c:pt>
                <c:pt idx="598">
                  <c:v>1.128235294117647</c:v>
                </c:pt>
                <c:pt idx="599">
                  <c:v>1.1264705882352941</c:v>
                </c:pt>
                <c:pt idx="600">
                  <c:v>1.1277647058823455</c:v>
                </c:pt>
                <c:pt idx="601">
                  <c:v>1.1277647058823455</c:v>
                </c:pt>
                <c:pt idx="602">
                  <c:v>1.1275294117647059</c:v>
                </c:pt>
                <c:pt idx="603">
                  <c:v>1.1278823529411766</c:v>
                </c:pt>
                <c:pt idx="604">
                  <c:v>1.1281176470588241</c:v>
                </c:pt>
                <c:pt idx="605">
                  <c:v>1.1288235294117765</c:v>
                </c:pt>
                <c:pt idx="606">
                  <c:v>1.1281176470588241</c:v>
                </c:pt>
                <c:pt idx="607">
                  <c:v>1.1290588235294121</c:v>
                </c:pt>
                <c:pt idx="608">
                  <c:v>1.1289411764705883</c:v>
                </c:pt>
                <c:pt idx="609">
                  <c:v>1.1284705882352941</c:v>
                </c:pt>
                <c:pt idx="610">
                  <c:v>1.130235294117647</c:v>
                </c:pt>
                <c:pt idx="611">
                  <c:v>1.1289411764705883</c:v>
                </c:pt>
                <c:pt idx="612">
                  <c:v>1.1297647058823452</c:v>
                </c:pt>
                <c:pt idx="613">
                  <c:v>1.1304705882352941</c:v>
                </c:pt>
                <c:pt idx="614">
                  <c:v>1.1297647058823452</c:v>
                </c:pt>
                <c:pt idx="615">
                  <c:v>1.1308235294117766</c:v>
                </c:pt>
                <c:pt idx="616">
                  <c:v>1.1309411764705881</c:v>
                </c:pt>
                <c:pt idx="617">
                  <c:v>1.1305882352941177</c:v>
                </c:pt>
                <c:pt idx="618">
                  <c:v>1.1312941176470512</c:v>
                </c:pt>
                <c:pt idx="619">
                  <c:v>1.1315294117647059</c:v>
                </c:pt>
                <c:pt idx="620">
                  <c:v>1.1310588235294121</c:v>
                </c:pt>
                <c:pt idx="621">
                  <c:v>1.1318823529411766</c:v>
                </c:pt>
                <c:pt idx="622">
                  <c:v>1.1317647058823455</c:v>
                </c:pt>
                <c:pt idx="623">
                  <c:v>1.1318823529411766</c:v>
                </c:pt>
                <c:pt idx="624">
                  <c:v>1.1321176470588241</c:v>
                </c:pt>
                <c:pt idx="625">
                  <c:v>1.1327058823529412</c:v>
                </c:pt>
                <c:pt idx="626">
                  <c:v>1.132235294117647</c:v>
                </c:pt>
                <c:pt idx="627">
                  <c:v>1.1324705882352941</c:v>
                </c:pt>
                <c:pt idx="628">
                  <c:v>1.1336470588235301</c:v>
                </c:pt>
                <c:pt idx="629">
                  <c:v>1.1318823529411766</c:v>
                </c:pt>
                <c:pt idx="630">
                  <c:v>1.1335294117647059</c:v>
                </c:pt>
                <c:pt idx="631">
                  <c:v>1.1334117647058823</c:v>
                </c:pt>
                <c:pt idx="632">
                  <c:v>1.1321176470588241</c:v>
                </c:pt>
                <c:pt idx="633">
                  <c:v>1.1341176470588241</c:v>
                </c:pt>
                <c:pt idx="634">
                  <c:v>1.1328235294117766</c:v>
                </c:pt>
                <c:pt idx="635">
                  <c:v>1.1325882352941177</c:v>
                </c:pt>
                <c:pt idx="636">
                  <c:v>1.1345882352941177</c:v>
                </c:pt>
                <c:pt idx="637">
                  <c:v>1.1324705882352941</c:v>
                </c:pt>
                <c:pt idx="638">
                  <c:v>1.134235294117647</c:v>
                </c:pt>
                <c:pt idx="639">
                  <c:v>1.1339999999999926</c:v>
                </c:pt>
                <c:pt idx="640">
                  <c:v>1.1334117647058823</c:v>
                </c:pt>
                <c:pt idx="641">
                  <c:v>1.1348235294117766</c:v>
                </c:pt>
                <c:pt idx="642">
                  <c:v>1.1334117647058823</c:v>
                </c:pt>
                <c:pt idx="643">
                  <c:v>1.1345882352941177</c:v>
                </c:pt>
                <c:pt idx="644">
                  <c:v>1.1343529411764826</c:v>
                </c:pt>
                <c:pt idx="645">
                  <c:v>1.1335294117647059</c:v>
                </c:pt>
                <c:pt idx="646">
                  <c:v>1.1356470588235301</c:v>
                </c:pt>
                <c:pt idx="647">
                  <c:v>1.1332941176470515</c:v>
                </c:pt>
                <c:pt idx="648">
                  <c:v>1.1350588235294121</c:v>
                </c:pt>
                <c:pt idx="649">
                  <c:v>1.1351764705882361</c:v>
                </c:pt>
                <c:pt idx="650">
                  <c:v>1.1332941176470515</c:v>
                </c:pt>
                <c:pt idx="651">
                  <c:v>1.136235294117647</c:v>
                </c:pt>
                <c:pt idx="652">
                  <c:v>1.1339999999999926</c:v>
                </c:pt>
                <c:pt idx="653">
                  <c:v>1.1344705882352941</c:v>
                </c:pt>
                <c:pt idx="654">
                  <c:v>1.1361176470588241</c:v>
                </c:pt>
                <c:pt idx="655">
                  <c:v>1.1338823529411759</c:v>
                </c:pt>
                <c:pt idx="656">
                  <c:v>1.1355294117647059</c:v>
                </c:pt>
                <c:pt idx="657">
                  <c:v>1.1354117647058823</c:v>
                </c:pt>
                <c:pt idx="658">
                  <c:v>1.1347058823529412</c:v>
                </c:pt>
                <c:pt idx="659">
                  <c:v>1.1352941176470512</c:v>
                </c:pt>
                <c:pt idx="660">
                  <c:v>1.1355294117647059</c:v>
                </c:pt>
                <c:pt idx="661">
                  <c:v>1.1349411764705881</c:v>
                </c:pt>
                <c:pt idx="662">
                  <c:v>1.1352941176470512</c:v>
                </c:pt>
                <c:pt idx="663">
                  <c:v>1.1358823529411766</c:v>
                </c:pt>
                <c:pt idx="664">
                  <c:v>1.1349411764705881</c:v>
                </c:pt>
                <c:pt idx="665">
                  <c:v>1.1354117647058823</c:v>
                </c:pt>
                <c:pt idx="666">
                  <c:v>1.1361176470588241</c:v>
                </c:pt>
                <c:pt idx="667">
                  <c:v>1.1348235294117766</c:v>
                </c:pt>
                <c:pt idx="668">
                  <c:v>1.1358823529411766</c:v>
                </c:pt>
                <c:pt idx="669">
                  <c:v>1.1361176470588241</c:v>
                </c:pt>
                <c:pt idx="670">
                  <c:v>1.1349411764705881</c:v>
                </c:pt>
                <c:pt idx="671">
                  <c:v>1.1361176470588241</c:v>
                </c:pt>
                <c:pt idx="672">
                  <c:v>1.1356470588235301</c:v>
                </c:pt>
                <c:pt idx="673">
                  <c:v>1.1350588235294121</c:v>
                </c:pt>
                <c:pt idx="674">
                  <c:v>1.1360000000000001</c:v>
                </c:pt>
                <c:pt idx="675">
                  <c:v>1.1358823529411766</c:v>
                </c:pt>
                <c:pt idx="676">
                  <c:v>1.1350588235294121</c:v>
                </c:pt>
                <c:pt idx="677">
                  <c:v>1.1363529411764826</c:v>
                </c:pt>
                <c:pt idx="678">
                  <c:v>1.1360000000000001</c:v>
                </c:pt>
                <c:pt idx="679">
                  <c:v>1.1349411764705881</c:v>
                </c:pt>
                <c:pt idx="680">
                  <c:v>1.1361176470588241</c:v>
                </c:pt>
                <c:pt idx="681">
                  <c:v>1.1354117647058823</c:v>
                </c:pt>
                <c:pt idx="682">
                  <c:v>1.1350588235294121</c:v>
                </c:pt>
                <c:pt idx="683">
                  <c:v>1.1358823529411766</c:v>
                </c:pt>
                <c:pt idx="684">
                  <c:v>1.1354117647058823</c:v>
                </c:pt>
                <c:pt idx="685">
                  <c:v>1.1351764705882361</c:v>
                </c:pt>
                <c:pt idx="686">
                  <c:v>1.1357647058823455</c:v>
                </c:pt>
                <c:pt idx="687">
                  <c:v>1.1356470588235301</c:v>
                </c:pt>
                <c:pt idx="688">
                  <c:v>1.1349411764705881</c:v>
                </c:pt>
                <c:pt idx="689">
                  <c:v>1.1360000000000001</c:v>
                </c:pt>
                <c:pt idx="690">
                  <c:v>1.1354117647058823</c:v>
                </c:pt>
                <c:pt idx="691">
                  <c:v>1.1349411764705881</c:v>
                </c:pt>
                <c:pt idx="692">
                  <c:v>1.1361176470588241</c:v>
                </c:pt>
                <c:pt idx="693">
                  <c:v>1.1349411764705881</c:v>
                </c:pt>
                <c:pt idx="694">
                  <c:v>1.1351764705882361</c:v>
                </c:pt>
                <c:pt idx="695">
                  <c:v>1.1355294117647059</c:v>
                </c:pt>
                <c:pt idx="696">
                  <c:v>1.1350588235294121</c:v>
                </c:pt>
                <c:pt idx="697">
                  <c:v>1.1348235294117766</c:v>
                </c:pt>
                <c:pt idx="698">
                  <c:v>1.1354117647058823</c:v>
                </c:pt>
                <c:pt idx="699">
                  <c:v>1.1350588235294121</c:v>
                </c:pt>
                <c:pt idx="700">
                  <c:v>1.1344705882352941</c:v>
                </c:pt>
                <c:pt idx="701">
                  <c:v>1.1358823529411766</c:v>
                </c:pt>
                <c:pt idx="702">
                  <c:v>1.1347058823529412</c:v>
                </c:pt>
                <c:pt idx="703">
                  <c:v>1.1344705882352941</c:v>
                </c:pt>
                <c:pt idx="704">
                  <c:v>1.136235294117647</c:v>
                </c:pt>
                <c:pt idx="705">
                  <c:v>1.1339999999999926</c:v>
                </c:pt>
                <c:pt idx="706">
                  <c:v>1.1351764705882361</c:v>
                </c:pt>
                <c:pt idx="707">
                  <c:v>1.1358823529411766</c:v>
                </c:pt>
                <c:pt idx="708">
                  <c:v>1.1337647058823452</c:v>
                </c:pt>
                <c:pt idx="709">
                  <c:v>1.1356470588235301</c:v>
                </c:pt>
                <c:pt idx="710">
                  <c:v>1.1350588235294121</c:v>
                </c:pt>
                <c:pt idx="711">
                  <c:v>1.1341176470588241</c:v>
                </c:pt>
                <c:pt idx="712">
                  <c:v>1.1357647058823455</c:v>
                </c:pt>
                <c:pt idx="713">
                  <c:v>1.1344705882352941</c:v>
                </c:pt>
                <c:pt idx="714">
                  <c:v>1.1348235294117766</c:v>
                </c:pt>
                <c:pt idx="715">
                  <c:v>1.1351764705882361</c:v>
                </c:pt>
                <c:pt idx="716">
                  <c:v>1.1344705882352941</c:v>
                </c:pt>
                <c:pt idx="717">
                  <c:v>1.1351764705882361</c:v>
                </c:pt>
                <c:pt idx="718">
                  <c:v>1.1344705882352941</c:v>
                </c:pt>
                <c:pt idx="719">
                  <c:v>1.1351764705882361</c:v>
                </c:pt>
                <c:pt idx="720">
                  <c:v>1.1348235294117766</c:v>
                </c:pt>
                <c:pt idx="721">
                  <c:v>1.134235294117647</c:v>
                </c:pt>
                <c:pt idx="722">
                  <c:v>1.1358823529411766</c:v>
                </c:pt>
                <c:pt idx="723">
                  <c:v>1.1339999999999926</c:v>
                </c:pt>
                <c:pt idx="724">
                  <c:v>1.1347058823529412</c:v>
                </c:pt>
                <c:pt idx="725">
                  <c:v>1.1358823529411766</c:v>
                </c:pt>
                <c:pt idx="726">
                  <c:v>1.1334117647058823</c:v>
                </c:pt>
                <c:pt idx="727">
                  <c:v>1.1360000000000001</c:v>
                </c:pt>
                <c:pt idx="728">
                  <c:v>1.1350588235294121</c:v>
                </c:pt>
                <c:pt idx="729">
                  <c:v>1.1338823529411759</c:v>
                </c:pt>
                <c:pt idx="730">
                  <c:v>1.1367058823529412</c:v>
                </c:pt>
                <c:pt idx="731">
                  <c:v>1.134235294117647</c:v>
                </c:pt>
                <c:pt idx="732">
                  <c:v>1.1352941176470512</c:v>
                </c:pt>
                <c:pt idx="733">
                  <c:v>1.1361176470588241</c:v>
                </c:pt>
                <c:pt idx="734">
                  <c:v>1.1348235294117766</c:v>
                </c:pt>
                <c:pt idx="735">
                  <c:v>1.1360000000000001</c:v>
                </c:pt>
                <c:pt idx="736">
                  <c:v>1.1356470588235301</c:v>
                </c:pt>
                <c:pt idx="737">
                  <c:v>1.1357647058823455</c:v>
                </c:pt>
                <c:pt idx="738">
                  <c:v>1.1361176470588241</c:v>
                </c:pt>
                <c:pt idx="739">
                  <c:v>1.1360000000000001</c:v>
                </c:pt>
                <c:pt idx="740">
                  <c:v>1.1367058823529412</c:v>
                </c:pt>
                <c:pt idx="741">
                  <c:v>1.1354117647058823</c:v>
                </c:pt>
                <c:pt idx="742">
                  <c:v>1.1369411764705883</c:v>
                </c:pt>
                <c:pt idx="743">
                  <c:v>1.136235294117647</c:v>
                </c:pt>
                <c:pt idx="744">
                  <c:v>1.1356470588235301</c:v>
                </c:pt>
                <c:pt idx="745">
                  <c:v>1.1374117647058823</c:v>
                </c:pt>
                <c:pt idx="746">
                  <c:v>1.1357647058823455</c:v>
                </c:pt>
                <c:pt idx="747">
                  <c:v>1.1360000000000001</c:v>
                </c:pt>
                <c:pt idx="748">
                  <c:v>1.1374117647058823</c:v>
                </c:pt>
                <c:pt idx="749">
                  <c:v>1.1351764705882361</c:v>
                </c:pt>
                <c:pt idx="750">
                  <c:v>1.1364705882352941</c:v>
                </c:pt>
                <c:pt idx="751">
                  <c:v>1.1367058823529412</c:v>
                </c:pt>
                <c:pt idx="752">
                  <c:v>1.1357647058823455</c:v>
                </c:pt>
                <c:pt idx="753">
                  <c:v>1.1368235294117766</c:v>
                </c:pt>
                <c:pt idx="754">
                  <c:v>1.1367058823529412</c:v>
                </c:pt>
                <c:pt idx="755">
                  <c:v>1.136235294117647</c:v>
                </c:pt>
                <c:pt idx="756">
                  <c:v>1.1367058823529412</c:v>
                </c:pt>
                <c:pt idx="757">
                  <c:v>1.1371764705882361</c:v>
                </c:pt>
                <c:pt idx="758">
                  <c:v>1.1363529411764826</c:v>
                </c:pt>
                <c:pt idx="759">
                  <c:v>1.1370588235294121</c:v>
                </c:pt>
                <c:pt idx="760">
                  <c:v>1.1377647058823452</c:v>
                </c:pt>
                <c:pt idx="761">
                  <c:v>1.1364705882352941</c:v>
                </c:pt>
                <c:pt idx="762">
                  <c:v>1.1377647058823452</c:v>
                </c:pt>
                <c:pt idx="763">
                  <c:v>1.1379999999999926</c:v>
                </c:pt>
                <c:pt idx="764">
                  <c:v>1.1367058823529412</c:v>
                </c:pt>
                <c:pt idx="765">
                  <c:v>1.1379999999999926</c:v>
                </c:pt>
                <c:pt idx="766">
                  <c:v>1.1378823529411759</c:v>
                </c:pt>
                <c:pt idx="767">
                  <c:v>1.1365882352941177</c:v>
                </c:pt>
                <c:pt idx="768">
                  <c:v>1.1383529411764826</c:v>
                </c:pt>
                <c:pt idx="769">
                  <c:v>1.1374117647058823</c:v>
                </c:pt>
                <c:pt idx="770">
                  <c:v>1.1370588235294121</c:v>
                </c:pt>
                <c:pt idx="771">
                  <c:v>1.1384705882352941</c:v>
                </c:pt>
                <c:pt idx="772">
                  <c:v>1.1374117647058823</c:v>
                </c:pt>
                <c:pt idx="773">
                  <c:v>1.1376470588235301</c:v>
                </c:pt>
                <c:pt idx="774">
                  <c:v>1.1383529411764826</c:v>
                </c:pt>
                <c:pt idx="775">
                  <c:v>1.1377647058823452</c:v>
                </c:pt>
                <c:pt idx="776">
                  <c:v>1.138235294117647</c:v>
                </c:pt>
                <c:pt idx="777">
                  <c:v>1.1383529411764826</c:v>
                </c:pt>
                <c:pt idx="778">
                  <c:v>1.1384705882352941</c:v>
                </c:pt>
                <c:pt idx="779">
                  <c:v>1.1383529411764826</c:v>
                </c:pt>
                <c:pt idx="780">
                  <c:v>1.1387058823529412</c:v>
                </c:pt>
                <c:pt idx="781">
                  <c:v>1.1394117647058823</c:v>
                </c:pt>
                <c:pt idx="782">
                  <c:v>1.138235294117647</c:v>
                </c:pt>
                <c:pt idx="783">
                  <c:v>1.1398823529411766</c:v>
                </c:pt>
                <c:pt idx="784">
                  <c:v>1.1395294117647059</c:v>
                </c:pt>
                <c:pt idx="785">
                  <c:v>1.1388235294117766</c:v>
                </c:pt>
                <c:pt idx="786">
                  <c:v>1.1411764705882361</c:v>
                </c:pt>
                <c:pt idx="787">
                  <c:v>1.1397647058823455</c:v>
                </c:pt>
                <c:pt idx="788">
                  <c:v>1.1399999999999926</c:v>
                </c:pt>
                <c:pt idx="789">
                  <c:v>1.1416470588235301</c:v>
                </c:pt>
                <c:pt idx="790">
                  <c:v>1.1401176470588241</c:v>
                </c:pt>
                <c:pt idx="791">
                  <c:v>1.1408235294117766</c:v>
                </c:pt>
                <c:pt idx="792">
                  <c:v>1.1416470588235301</c:v>
                </c:pt>
                <c:pt idx="793">
                  <c:v>1.1404705882352941</c:v>
                </c:pt>
                <c:pt idx="794">
                  <c:v>1.1415294117647059</c:v>
                </c:pt>
                <c:pt idx="795">
                  <c:v>1.1415294117647059</c:v>
                </c:pt>
                <c:pt idx="796">
                  <c:v>1.1414117647058823</c:v>
                </c:pt>
                <c:pt idx="797">
                  <c:v>1.1415294117647059</c:v>
                </c:pt>
                <c:pt idx="798">
                  <c:v>1.142235294117647</c:v>
                </c:pt>
                <c:pt idx="799">
                  <c:v>1.1418823529411759</c:v>
                </c:pt>
                <c:pt idx="800">
                  <c:v>1.1416470588235301</c:v>
                </c:pt>
                <c:pt idx="801">
                  <c:v>1.1434117647058823</c:v>
                </c:pt>
                <c:pt idx="802">
                  <c:v>1.1416470588235301</c:v>
                </c:pt>
                <c:pt idx="803">
                  <c:v>1.1425882352941177</c:v>
                </c:pt>
                <c:pt idx="804">
                  <c:v>1.1440000000000001</c:v>
                </c:pt>
                <c:pt idx="805">
                  <c:v>1.1417647058823452</c:v>
                </c:pt>
                <c:pt idx="806">
                  <c:v>1.1438823529411766</c:v>
                </c:pt>
                <c:pt idx="807">
                  <c:v>1.1441176470588241</c:v>
                </c:pt>
                <c:pt idx="808">
                  <c:v>1.142235294117647</c:v>
                </c:pt>
                <c:pt idx="809">
                  <c:v>1.1451764705882361</c:v>
                </c:pt>
                <c:pt idx="810">
                  <c:v>1.1438823529411766</c:v>
                </c:pt>
                <c:pt idx="811">
                  <c:v>1.1438823529411766</c:v>
                </c:pt>
                <c:pt idx="812">
                  <c:v>1.1456470588235301</c:v>
                </c:pt>
                <c:pt idx="813">
                  <c:v>1.1441176470588241</c:v>
                </c:pt>
                <c:pt idx="814">
                  <c:v>1.1451764705882361</c:v>
                </c:pt>
                <c:pt idx="815">
                  <c:v>1.1450588235294121</c:v>
                </c:pt>
                <c:pt idx="816">
                  <c:v>1.1452941176470512</c:v>
                </c:pt>
                <c:pt idx="817">
                  <c:v>1.1457647058823452</c:v>
                </c:pt>
                <c:pt idx="818">
                  <c:v>1.1447058823529412</c:v>
                </c:pt>
                <c:pt idx="819">
                  <c:v>1.1471764705882361</c:v>
                </c:pt>
                <c:pt idx="820">
                  <c:v>1.1451764705882361</c:v>
                </c:pt>
                <c:pt idx="821">
                  <c:v>1.1465882352941177</c:v>
                </c:pt>
                <c:pt idx="822">
                  <c:v>1.1482352941176472</c:v>
                </c:pt>
                <c:pt idx="823">
                  <c:v>1.1451764705882361</c:v>
                </c:pt>
                <c:pt idx="824">
                  <c:v>1.1490588235294121</c:v>
                </c:pt>
                <c:pt idx="825">
                  <c:v>1.1475294117647059</c:v>
                </c:pt>
                <c:pt idx="826">
                  <c:v>1.1463529411764826</c:v>
                </c:pt>
                <c:pt idx="827">
                  <c:v>1.1501176470588241</c:v>
                </c:pt>
                <c:pt idx="828">
                  <c:v>1.1465882352941177</c:v>
                </c:pt>
                <c:pt idx="829">
                  <c:v>1.1489411764705881</c:v>
                </c:pt>
                <c:pt idx="830">
                  <c:v>1.1495294117647059</c:v>
                </c:pt>
                <c:pt idx="831">
                  <c:v>1.1474117647058841</c:v>
                </c:pt>
                <c:pt idx="832">
                  <c:v>1.1505882352941177</c:v>
                </c:pt>
                <c:pt idx="833">
                  <c:v>1.1484705882352941</c:v>
                </c:pt>
                <c:pt idx="834">
                  <c:v>1.1497647058823453</c:v>
                </c:pt>
                <c:pt idx="835">
                  <c:v>1.150235294117647</c:v>
                </c:pt>
                <c:pt idx="836">
                  <c:v>1.1488235294117766</c:v>
                </c:pt>
                <c:pt idx="837">
                  <c:v>1.1514117647058841</c:v>
                </c:pt>
                <c:pt idx="838">
                  <c:v>1.1491764705882361</c:v>
                </c:pt>
                <c:pt idx="839">
                  <c:v>1.1503529411764826</c:v>
                </c:pt>
                <c:pt idx="840">
                  <c:v>1.1520000000000001</c:v>
                </c:pt>
                <c:pt idx="841">
                  <c:v>1.1488235294117766</c:v>
                </c:pt>
                <c:pt idx="842">
                  <c:v>1.1529411764705881</c:v>
                </c:pt>
                <c:pt idx="843">
                  <c:v>1.1508235294117766</c:v>
                </c:pt>
                <c:pt idx="844">
                  <c:v>1.1505882352941177</c:v>
                </c:pt>
                <c:pt idx="845">
                  <c:v>1.1536470588235301</c:v>
                </c:pt>
                <c:pt idx="846">
                  <c:v>1.1503529411764826</c:v>
                </c:pt>
                <c:pt idx="847">
                  <c:v>1.1529411764705881</c:v>
                </c:pt>
                <c:pt idx="848">
                  <c:v>1.1532941176470513</c:v>
                </c:pt>
                <c:pt idx="849">
                  <c:v>1.1512941176470513</c:v>
                </c:pt>
                <c:pt idx="850">
                  <c:v>1.154235294117647</c:v>
                </c:pt>
                <c:pt idx="851">
                  <c:v>1.152705882352941</c:v>
                </c:pt>
                <c:pt idx="852">
                  <c:v>1.1532941176470513</c:v>
                </c:pt>
                <c:pt idx="853">
                  <c:v>1.1541176470588241</c:v>
                </c:pt>
                <c:pt idx="854">
                  <c:v>1.1531764705882361</c:v>
                </c:pt>
                <c:pt idx="855">
                  <c:v>1.1547058823529412</c:v>
                </c:pt>
                <c:pt idx="856">
                  <c:v>1.1535294117647059</c:v>
                </c:pt>
                <c:pt idx="857">
                  <c:v>1.1548235294117768</c:v>
                </c:pt>
                <c:pt idx="858">
                  <c:v>1.1549411764705901</c:v>
                </c:pt>
                <c:pt idx="859">
                  <c:v>1.1538823529411764</c:v>
                </c:pt>
                <c:pt idx="860">
                  <c:v>1.1561176470588241</c:v>
                </c:pt>
                <c:pt idx="861">
                  <c:v>1.1543529411764828</c:v>
                </c:pt>
                <c:pt idx="862">
                  <c:v>1.1550588235294121</c:v>
                </c:pt>
                <c:pt idx="863">
                  <c:v>1.1568235294117768</c:v>
                </c:pt>
                <c:pt idx="864">
                  <c:v>1.1544705882352941</c:v>
                </c:pt>
                <c:pt idx="865">
                  <c:v>1.156705882352941</c:v>
                </c:pt>
                <c:pt idx="866">
                  <c:v>1.1568235294117768</c:v>
                </c:pt>
                <c:pt idx="867">
                  <c:v>1.1554117647058841</c:v>
                </c:pt>
                <c:pt idx="868">
                  <c:v>1.1576470588235301</c:v>
                </c:pt>
                <c:pt idx="869">
                  <c:v>1.1569411764705881</c:v>
                </c:pt>
                <c:pt idx="870">
                  <c:v>1.1563529411764828</c:v>
                </c:pt>
                <c:pt idx="871">
                  <c:v>1.1581176470588241</c:v>
                </c:pt>
                <c:pt idx="872">
                  <c:v>1.1571764705882361</c:v>
                </c:pt>
                <c:pt idx="873">
                  <c:v>1.1571764705882361</c:v>
                </c:pt>
                <c:pt idx="874">
                  <c:v>1.158235294117647</c:v>
                </c:pt>
                <c:pt idx="875">
                  <c:v>1.1577647058823455</c:v>
                </c:pt>
                <c:pt idx="876">
                  <c:v>1.1576470588235301</c:v>
                </c:pt>
                <c:pt idx="877">
                  <c:v>1.1585882352941177</c:v>
                </c:pt>
                <c:pt idx="878">
                  <c:v>1.1583529411764828</c:v>
                </c:pt>
                <c:pt idx="879">
                  <c:v>1.1581176470588241</c:v>
                </c:pt>
                <c:pt idx="880">
                  <c:v>1.1592941176470513</c:v>
                </c:pt>
                <c:pt idx="881">
                  <c:v>1.1587058823529413</c:v>
                </c:pt>
                <c:pt idx="882">
                  <c:v>1.1587058823529413</c:v>
                </c:pt>
                <c:pt idx="883">
                  <c:v>1.1601176470588241</c:v>
                </c:pt>
                <c:pt idx="884">
                  <c:v>1.1594117647058841</c:v>
                </c:pt>
                <c:pt idx="885">
                  <c:v>1.1595294117647059</c:v>
                </c:pt>
                <c:pt idx="886">
                  <c:v>1.160705882352941</c:v>
                </c:pt>
                <c:pt idx="887">
                  <c:v>1.1597647058823455</c:v>
                </c:pt>
                <c:pt idx="888">
                  <c:v>1.160235294117647</c:v>
                </c:pt>
                <c:pt idx="889">
                  <c:v>1.1610588235294121</c:v>
                </c:pt>
                <c:pt idx="890">
                  <c:v>1.160235294117647</c:v>
                </c:pt>
                <c:pt idx="891">
                  <c:v>1.160705882352941</c:v>
                </c:pt>
                <c:pt idx="892">
                  <c:v>1.1614117647058841</c:v>
                </c:pt>
                <c:pt idx="893">
                  <c:v>1.1608235294117768</c:v>
                </c:pt>
                <c:pt idx="894">
                  <c:v>1.1611764705882361</c:v>
                </c:pt>
                <c:pt idx="895">
                  <c:v>1.1619999999999926</c:v>
                </c:pt>
                <c:pt idx="896">
                  <c:v>1.1612941176470513</c:v>
                </c:pt>
                <c:pt idx="897">
                  <c:v>1.1618823529411766</c:v>
                </c:pt>
                <c:pt idx="898">
                  <c:v>1.1625882352941177</c:v>
                </c:pt>
                <c:pt idx="899">
                  <c:v>1.1616470588235301</c:v>
                </c:pt>
                <c:pt idx="900">
                  <c:v>1.1629411764705901</c:v>
                </c:pt>
                <c:pt idx="901">
                  <c:v>1.1624705882352941</c:v>
                </c:pt>
                <c:pt idx="902">
                  <c:v>1.1627058823529413</c:v>
                </c:pt>
                <c:pt idx="903">
                  <c:v>1.1631764705882361</c:v>
                </c:pt>
                <c:pt idx="904">
                  <c:v>1.1628235294117768</c:v>
                </c:pt>
                <c:pt idx="905">
                  <c:v>1.1637647058823455</c:v>
                </c:pt>
                <c:pt idx="906">
                  <c:v>1.1631764705882361</c:v>
                </c:pt>
                <c:pt idx="907">
                  <c:v>1.164235294117647</c:v>
                </c:pt>
                <c:pt idx="908">
                  <c:v>1.1639999999999928</c:v>
                </c:pt>
                <c:pt idx="909">
                  <c:v>1.1635294117647059</c:v>
                </c:pt>
                <c:pt idx="910">
                  <c:v>1.1654117647058841</c:v>
                </c:pt>
                <c:pt idx="911">
                  <c:v>1.1636470588235301</c:v>
                </c:pt>
                <c:pt idx="912">
                  <c:v>1.1648235294117768</c:v>
                </c:pt>
                <c:pt idx="913">
                  <c:v>1.1656470588235301</c:v>
                </c:pt>
                <c:pt idx="914">
                  <c:v>1.1639999999999928</c:v>
                </c:pt>
                <c:pt idx="915">
                  <c:v>1.165999999999993</c:v>
                </c:pt>
                <c:pt idx="916">
                  <c:v>1.1654117647058841</c:v>
                </c:pt>
                <c:pt idx="917">
                  <c:v>1.1651764705882361</c:v>
                </c:pt>
                <c:pt idx="918">
                  <c:v>1.1664705882352941</c:v>
                </c:pt>
                <c:pt idx="919">
                  <c:v>1.1658823529411766</c:v>
                </c:pt>
                <c:pt idx="920">
                  <c:v>1.1663529411764828</c:v>
                </c:pt>
                <c:pt idx="921">
                  <c:v>1.1663529411764828</c:v>
                </c:pt>
                <c:pt idx="922">
                  <c:v>1.1672941176470519</c:v>
                </c:pt>
                <c:pt idx="923">
                  <c:v>1.1664705882352941</c:v>
                </c:pt>
                <c:pt idx="924">
                  <c:v>1.1672941176470519</c:v>
                </c:pt>
                <c:pt idx="925">
                  <c:v>1.1679999999999933</c:v>
                </c:pt>
                <c:pt idx="926">
                  <c:v>1.1665882352941177</c:v>
                </c:pt>
                <c:pt idx="927">
                  <c:v>1.1683529411764828</c:v>
                </c:pt>
                <c:pt idx="928">
                  <c:v>1.168235294117647</c:v>
                </c:pt>
                <c:pt idx="929">
                  <c:v>1.1669411764705901</c:v>
                </c:pt>
                <c:pt idx="930">
                  <c:v>1.1694117647058841</c:v>
                </c:pt>
                <c:pt idx="931">
                  <c:v>1.168235294117647</c:v>
                </c:pt>
                <c:pt idx="932">
                  <c:v>1.1679999999999933</c:v>
                </c:pt>
                <c:pt idx="933">
                  <c:v>1.1701176470588261</c:v>
                </c:pt>
                <c:pt idx="934">
                  <c:v>1.1683529411764828</c:v>
                </c:pt>
                <c:pt idx="935">
                  <c:v>1.1691764705882361</c:v>
                </c:pt>
                <c:pt idx="936">
                  <c:v>1.1703529411764828</c:v>
                </c:pt>
                <c:pt idx="937">
                  <c:v>1.1688235294117768</c:v>
                </c:pt>
                <c:pt idx="938">
                  <c:v>1.170235294117647</c:v>
                </c:pt>
                <c:pt idx="939">
                  <c:v>1.1703529411764828</c:v>
                </c:pt>
                <c:pt idx="940">
                  <c:v>1.1700000000000021</c:v>
                </c:pt>
                <c:pt idx="941">
                  <c:v>1.1705882352941177</c:v>
                </c:pt>
                <c:pt idx="942">
                  <c:v>1.1710588235294161</c:v>
                </c:pt>
                <c:pt idx="943">
                  <c:v>1.1705882352941177</c:v>
                </c:pt>
                <c:pt idx="944">
                  <c:v>1.1711764705882381</c:v>
                </c:pt>
                <c:pt idx="945">
                  <c:v>1.1715294117647057</c:v>
                </c:pt>
                <c:pt idx="946">
                  <c:v>1.1711764705882381</c:v>
                </c:pt>
                <c:pt idx="947">
                  <c:v>1.1716470588235341</c:v>
                </c:pt>
                <c:pt idx="948">
                  <c:v>1.172235294117647</c:v>
                </c:pt>
                <c:pt idx="949">
                  <c:v>1.1719999999999933</c:v>
                </c:pt>
                <c:pt idx="950">
                  <c:v>1.172235294117647</c:v>
                </c:pt>
                <c:pt idx="951">
                  <c:v>1.1729411764705941</c:v>
                </c:pt>
                <c:pt idx="952">
                  <c:v>1.1727058823529413</c:v>
                </c:pt>
                <c:pt idx="953">
                  <c:v>1.1725882352941177</c:v>
                </c:pt>
                <c:pt idx="954">
                  <c:v>1.1738823529411766</c:v>
                </c:pt>
                <c:pt idx="955">
                  <c:v>1.1728235294117773</c:v>
                </c:pt>
                <c:pt idx="956">
                  <c:v>1.1732941176470522</c:v>
                </c:pt>
                <c:pt idx="957">
                  <c:v>1.1745882352941177</c:v>
                </c:pt>
                <c:pt idx="958">
                  <c:v>1.1725882352941177</c:v>
                </c:pt>
                <c:pt idx="959">
                  <c:v>1.1745882352941177</c:v>
                </c:pt>
                <c:pt idx="960">
                  <c:v>1.1744705882353008</c:v>
                </c:pt>
                <c:pt idx="961">
                  <c:v>1.1731764705882419</c:v>
                </c:pt>
                <c:pt idx="962">
                  <c:v>1.1755294117647059</c:v>
                </c:pt>
                <c:pt idx="963">
                  <c:v>1.1743529411764833</c:v>
                </c:pt>
                <c:pt idx="964">
                  <c:v>1.1743529411764833</c:v>
                </c:pt>
                <c:pt idx="965">
                  <c:v>1.1757647058823462</c:v>
                </c:pt>
                <c:pt idx="966">
                  <c:v>1.1747058823529413</c:v>
                </c:pt>
                <c:pt idx="967">
                  <c:v>1.1755294117647059</c:v>
                </c:pt>
                <c:pt idx="968">
                  <c:v>1.1755294117647059</c:v>
                </c:pt>
                <c:pt idx="969">
                  <c:v>1.1757647058823462</c:v>
                </c:pt>
                <c:pt idx="970">
                  <c:v>1.1759999999999933</c:v>
                </c:pt>
                <c:pt idx="971">
                  <c:v>1.1758823529411764</c:v>
                </c:pt>
                <c:pt idx="972">
                  <c:v>1.1770588235294184</c:v>
                </c:pt>
                <c:pt idx="973">
                  <c:v>1.1758823529411764</c:v>
                </c:pt>
                <c:pt idx="974">
                  <c:v>1.1770588235294184</c:v>
                </c:pt>
                <c:pt idx="975">
                  <c:v>1.1775294117647059</c:v>
                </c:pt>
                <c:pt idx="976">
                  <c:v>1.1761176470588302</c:v>
                </c:pt>
                <c:pt idx="977">
                  <c:v>1.1780000000000068</c:v>
                </c:pt>
                <c:pt idx="978">
                  <c:v>1.1770588235294184</c:v>
                </c:pt>
                <c:pt idx="979">
                  <c:v>1.1767058823529413</c:v>
                </c:pt>
                <c:pt idx="980">
                  <c:v>1.1788235294117777</c:v>
                </c:pt>
                <c:pt idx="981">
                  <c:v>1.1768235294117777</c:v>
                </c:pt>
                <c:pt idx="982">
                  <c:v>1.1777647058823464</c:v>
                </c:pt>
                <c:pt idx="983">
                  <c:v>1.1787058823529413</c:v>
                </c:pt>
                <c:pt idx="984">
                  <c:v>1.1771764705882419</c:v>
                </c:pt>
                <c:pt idx="985">
                  <c:v>1.1787058823529413</c:v>
                </c:pt>
                <c:pt idx="986">
                  <c:v>1.1784705882353008</c:v>
                </c:pt>
                <c:pt idx="987">
                  <c:v>1.1778823529411766</c:v>
                </c:pt>
                <c:pt idx="988">
                  <c:v>1.1792941176470522</c:v>
                </c:pt>
                <c:pt idx="989">
                  <c:v>1.1783529411764837</c:v>
                </c:pt>
                <c:pt idx="990">
                  <c:v>1.1790588235294184</c:v>
                </c:pt>
                <c:pt idx="991">
                  <c:v>1.1790588235294184</c:v>
                </c:pt>
                <c:pt idx="992">
                  <c:v>1.1790588235294184</c:v>
                </c:pt>
                <c:pt idx="993">
                  <c:v>1.1797647058823462</c:v>
                </c:pt>
                <c:pt idx="994">
                  <c:v>1.1785882352941177</c:v>
                </c:pt>
                <c:pt idx="995">
                  <c:v>1.1804705882353008</c:v>
                </c:pt>
                <c:pt idx="996">
                  <c:v>1.1795294117647059</c:v>
                </c:pt>
                <c:pt idx="997">
                  <c:v>1.1790588235294184</c:v>
                </c:pt>
                <c:pt idx="998">
                  <c:v>1.1815294117647059</c:v>
                </c:pt>
                <c:pt idx="999">
                  <c:v>1.1791764705882419</c:v>
                </c:pt>
                <c:pt idx="1000">
                  <c:v>1.1801176470588302</c:v>
                </c:pt>
                <c:pt idx="1001">
                  <c:v>1.1823529411764839</c:v>
                </c:pt>
                <c:pt idx="1002">
                  <c:v>1.1785882352941177</c:v>
                </c:pt>
                <c:pt idx="1003">
                  <c:v>1.1821176470588302</c:v>
                </c:pt>
                <c:pt idx="1004">
                  <c:v>1.1816470588235362</c:v>
                </c:pt>
                <c:pt idx="1005">
                  <c:v>1.1792941176470522</c:v>
                </c:pt>
                <c:pt idx="1006">
                  <c:v>1.183411764705889</c:v>
                </c:pt>
                <c:pt idx="1007">
                  <c:v>1.1803529411764839</c:v>
                </c:pt>
                <c:pt idx="1008">
                  <c:v>1.1815294117647059</c:v>
                </c:pt>
                <c:pt idx="1009">
                  <c:v>1.1825882352941175</c:v>
                </c:pt>
                <c:pt idx="1010">
                  <c:v>1.1810588235294184</c:v>
                </c:pt>
                <c:pt idx="1011">
                  <c:v>1.1831764705882419</c:v>
                </c:pt>
                <c:pt idx="1012">
                  <c:v>1.1811764705882419</c:v>
                </c:pt>
                <c:pt idx="1013">
                  <c:v>1.1830588235294184</c:v>
                </c:pt>
                <c:pt idx="1014">
                  <c:v>1.1825882352941175</c:v>
                </c:pt>
                <c:pt idx="1015">
                  <c:v>1.1816470588235362</c:v>
                </c:pt>
                <c:pt idx="1016">
                  <c:v>1.1848235294117782</c:v>
                </c:pt>
                <c:pt idx="1017">
                  <c:v>1.1810588235294184</c:v>
                </c:pt>
                <c:pt idx="1018">
                  <c:v>1.1836470588235359</c:v>
                </c:pt>
                <c:pt idx="1019">
                  <c:v>1.1843529411764839</c:v>
                </c:pt>
                <c:pt idx="1020">
                  <c:v>1.1811764705882419</c:v>
                </c:pt>
                <c:pt idx="1021">
                  <c:v>1.1855294117647059</c:v>
                </c:pt>
                <c:pt idx="1022">
                  <c:v>1.1827058823529411</c:v>
                </c:pt>
                <c:pt idx="1023">
                  <c:v>1.1827058823529411</c:v>
                </c:pt>
                <c:pt idx="1024">
                  <c:v>1.1855294117647059</c:v>
                </c:pt>
                <c:pt idx="1025">
                  <c:v>1.1824705882353008</c:v>
                </c:pt>
                <c:pt idx="1026">
                  <c:v>1.1847058823529413</c:v>
                </c:pt>
                <c:pt idx="1027">
                  <c:v>1.1842352941176471</c:v>
                </c:pt>
                <c:pt idx="1028">
                  <c:v>1.1838823529411764</c:v>
                </c:pt>
                <c:pt idx="1029">
                  <c:v>1.1849411764705948</c:v>
                </c:pt>
                <c:pt idx="1030">
                  <c:v>1.1839999999999933</c:v>
                </c:pt>
                <c:pt idx="1031">
                  <c:v>1.185411764705889</c:v>
                </c:pt>
                <c:pt idx="1032">
                  <c:v>1.1842352941176471</c:v>
                </c:pt>
                <c:pt idx="1033">
                  <c:v>1.1850588235294184</c:v>
                </c:pt>
                <c:pt idx="1034">
                  <c:v>1.1857647058823464</c:v>
                </c:pt>
                <c:pt idx="1035">
                  <c:v>1.1839999999999933</c:v>
                </c:pt>
                <c:pt idx="1036">
                  <c:v>1.1867058823529411</c:v>
                </c:pt>
                <c:pt idx="1037">
                  <c:v>1.1849411764705948</c:v>
                </c:pt>
                <c:pt idx="1038">
                  <c:v>1.1850588235294184</c:v>
                </c:pt>
                <c:pt idx="1039">
                  <c:v>1.1870588235294184</c:v>
                </c:pt>
                <c:pt idx="1040">
                  <c:v>1.1847058823529413</c:v>
                </c:pt>
                <c:pt idx="1041">
                  <c:v>1.1864705882353006</c:v>
                </c:pt>
                <c:pt idx="1042">
                  <c:v>1.1864705882353006</c:v>
                </c:pt>
                <c:pt idx="1043">
                  <c:v>1.185411764705889</c:v>
                </c:pt>
                <c:pt idx="1044">
                  <c:v>1.1872941176470522</c:v>
                </c:pt>
                <c:pt idx="1045">
                  <c:v>1.1857647058823464</c:v>
                </c:pt>
                <c:pt idx="1046">
                  <c:v>1.1867058823529411</c:v>
                </c:pt>
                <c:pt idx="1047">
                  <c:v>1.1865882352941175</c:v>
                </c:pt>
                <c:pt idx="1048">
                  <c:v>1.1865882352941175</c:v>
                </c:pt>
                <c:pt idx="1049">
                  <c:v>1.1869411764705948</c:v>
                </c:pt>
                <c:pt idx="1050">
                  <c:v>1.1860000000000068</c:v>
                </c:pt>
                <c:pt idx="1051">
                  <c:v>1.1881176470588302</c:v>
                </c:pt>
                <c:pt idx="1052">
                  <c:v>1.1860000000000068</c:v>
                </c:pt>
                <c:pt idx="1053">
                  <c:v>1.1871764705882419</c:v>
                </c:pt>
                <c:pt idx="1054">
                  <c:v>1.1887058823529413</c:v>
                </c:pt>
                <c:pt idx="1055">
                  <c:v>1.1856470588235362</c:v>
                </c:pt>
                <c:pt idx="1056">
                  <c:v>1.1889411764705948</c:v>
                </c:pt>
                <c:pt idx="1057">
                  <c:v>1.1876470588235359</c:v>
                </c:pt>
                <c:pt idx="1058">
                  <c:v>1.1870588235294184</c:v>
                </c:pt>
                <c:pt idx="1059">
                  <c:v>1.1891764705882419</c:v>
                </c:pt>
                <c:pt idx="1060">
                  <c:v>1.1870588235294184</c:v>
                </c:pt>
                <c:pt idx="1061">
                  <c:v>1.1888235294117782</c:v>
                </c:pt>
                <c:pt idx="1062">
                  <c:v>1.1881176470588302</c:v>
                </c:pt>
                <c:pt idx="1063">
                  <c:v>1.1883529411764839</c:v>
                </c:pt>
                <c:pt idx="1064">
                  <c:v>1.1890588235294184</c:v>
                </c:pt>
                <c:pt idx="1065">
                  <c:v>1.1877647058823462</c:v>
                </c:pt>
                <c:pt idx="1066">
                  <c:v>1.1902352941176471</c:v>
                </c:pt>
                <c:pt idx="1067">
                  <c:v>1.1876470588235359</c:v>
                </c:pt>
                <c:pt idx="1068">
                  <c:v>1.1891764705882419</c:v>
                </c:pt>
                <c:pt idx="1069">
                  <c:v>1.1905882352941175</c:v>
                </c:pt>
                <c:pt idx="1070">
                  <c:v>1.1868235294117779</c:v>
                </c:pt>
                <c:pt idx="1071">
                  <c:v>1.1911764705882419</c:v>
                </c:pt>
                <c:pt idx="1072">
                  <c:v>1.1889411764705948</c:v>
                </c:pt>
                <c:pt idx="1073">
                  <c:v>1.1879999999999933</c:v>
                </c:pt>
                <c:pt idx="1074">
                  <c:v>1.1919999999999933</c:v>
                </c:pt>
                <c:pt idx="1075">
                  <c:v>1.1876470588235359</c:v>
                </c:pt>
                <c:pt idx="1076">
                  <c:v>1.1908235294117779</c:v>
                </c:pt>
                <c:pt idx="1077">
                  <c:v>1.1904705882353006</c:v>
                </c:pt>
                <c:pt idx="1078">
                  <c:v>1.1887058823529413</c:v>
                </c:pt>
                <c:pt idx="1079">
                  <c:v>1.1917647058823462</c:v>
                </c:pt>
                <c:pt idx="1080">
                  <c:v>1.1890588235294184</c:v>
                </c:pt>
                <c:pt idx="1081">
                  <c:v>1.1911764705882419</c:v>
                </c:pt>
                <c:pt idx="1082">
                  <c:v>1.1904705882353006</c:v>
                </c:pt>
                <c:pt idx="1083">
                  <c:v>1.1900000000000066</c:v>
                </c:pt>
                <c:pt idx="1084">
                  <c:v>1.1922352941176471</c:v>
                </c:pt>
                <c:pt idx="1085">
                  <c:v>1.1889411764705948</c:v>
                </c:pt>
                <c:pt idx="1086">
                  <c:v>1.1924705882353008</c:v>
                </c:pt>
                <c:pt idx="1087">
                  <c:v>1.1910588235294184</c:v>
                </c:pt>
                <c:pt idx="1088">
                  <c:v>1.1894117647058891</c:v>
                </c:pt>
                <c:pt idx="1089">
                  <c:v>1.1935294117647059</c:v>
                </c:pt>
                <c:pt idx="1090">
                  <c:v>1.1894117647058891</c:v>
                </c:pt>
                <c:pt idx="1091">
                  <c:v>1.1915294117647059</c:v>
                </c:pt>
                <c:pt idx="1092">
                  <c:v>1.1930588235294184</c:v>
                </c:pt>
                <c:pt idx="1093">
                  <c:v>1.1890588235294184</c:v>
                </c:pt>
                <c:pt idx="1094">
                  <c:v>1.1934117647058891</c:v>
                </c:pt>
                <c:pt idx="1095">
                  <c:v>1.1910588235294184</c:v>
                </c:pt>
                <c:pt idx="1096">
                  <c:v>1.1907058823529411</c:v>
                </c:pt>
                <c:pt idx="1097">
                  <c:v>1.1931764705882419</c:v>
                </c:pt>
                <c:pt idx="1098">
                  <c:v>1.1904705882353006</c:v>
                </c:pt>
                <c:pt idx="1099">
                  <c:v>1.1924705882353008</c:v>
                </c:pt>
                <c:pt idx="1100">
                  <c:v>1.1918823529411764</c:v>
                </c:pt>
                <c:pt idx="1101">
                  <c:v>1.1915294117647059</c:v>
                </c:pt>
                <c:pt idx="1102">
                  <c:v>1.1928235294117782</c:v>
                </c:pt>
                <c:pt idx="1103">
                  <c:v>1.1911764705882419</c:v>
                </c:pt>
                <c:pt idx="1104">
                  <c:v>1.1931764705882419</c:v>
                </c:pt>
                <c:pt idx="1105">
                  <c:v>1.1921176470588302</c:v>
                </c:pt>
                <c:pt idx="1106">
                  <c:v>1.1916470588235362</c:v>
                </c:pt>
                <c:pt idx="1107">
                  <c:v>1.1941176470588302</c:v>
                </c:pt>
                <c:pt idx="1108">
                  <c:v>1.1912941176470522</c:v>
                </c:pt>
                <c:pt idx="1109">
                  <c:v>1.1930588235294184</c:v>
                </c:pt>
                <c:pt idx="1110">
                  <c:v>1.1936470588235362</c:v>
                </c:pt>
                <c:pt idx="1111">
                  <c:v>1.1912941176470522</c:v>
                </c:pt>
                <c:pt idx="1112">
                  <c:v>1.1942352941176471</c:v>
                </c:pt>
                <c:pt idx="1113">
                  <c:v>1.1927058823529413</c:v>
                </c:pt>
                <c:pt idx="1114">
                  <c:v>1.1922352941176471</c:v>
                </c:pt>
                <c:pt idx="1115">
                  <c:v>1.1943529411764839</c:v>
                </c:pt>
                <c:pt idx="1116">
                  <c:v>1.1925882352941177</c:v>
                </c:pt>
                <c:pt idx="1117">
                  <c:v>1.1934117647058891</c:v>
                </c:pt>
                <c:pt idx="1118">
                  <c:v>1.1940000000000066</c:v>
                </c:pt>
                <c:pt idx="1119">
                  <c:v>1.1929411764705948</c:v>
                </c:pt>
                <c:pt idx="1120">
                  <c:v>1.1940000000000066</c:v>
                </c:pt>
                <c:pt idx="1121">
                  <c:v>1.1936470588235362</c:v>
                </c:pt>
                <c:pt idx="1122">
                  <c:v>1.1938823529411764</c:v>
                </c:pt>
                <c:pt idx="1123">
                  <c:v>1.1941176470588302</c:v>
                </c:pt>
                <c:pt idx="1124">
                  <c:v>1.1941176470588302</c:v>
                </c:pt>
                <c:pt idx="1125">
                  <c:v>1.1944705882353008</c:v>
                </c:pt>
                <c:pt idx="1126">
                  <c:v>1.1942352941176471</c:v>
                </c:pt>
                <c:pt idx="1127">
                  <c:v>1.1948235294117779</c:v>
                </c:pt>
                <c:pt idx="1128">
                  <c:v>1.1941176470588302</c:v>
                </c:pt>
                <c:pt idx="1129">
                  <c:v>1.1947058823529411</c:v>
                </c:pt>
                <c:pt idx="1130">
                  <c:v>1.1948235294117779</c:v>
                </c:pt>
                <c:pt idx="1131">
                  <c:v>1.1942352941176471</c:v>
                </c:pt>
                <c:pt idx="1132">
                  <c:v>1.1950588235294184</c:v>
                </c:pt>
                <c:pt idx="1133">
                  <c:v>1.1945882352941175</c:v>
                </c:pt>
                <c:pt idx="1134">
                  <c:v>1.1949411764705948</c:v>
                </c:pt>
                <c:pt idx="1135">
                  <c:v>1.1948235294117779</c:v>
                </c:pt>
                <c:pt idx="1136">
                  <c:v>1.1948235294117779</c:v>
                </c:pt>
                <c:pt idx="1137">
                  <c:v>1.1954117647058891</c:v>
                </c:pt>
                <c:pt idx="1138">
                  <c:v>1.1947058823529411</c:v>
                </c:pt>
                <c:pt idx="1139">
                  <c:v>1.1957647058823462</c:v>
                </c:pt>
                <c:pt idx="1140">
                  <c:v>1.195529411764706</c:v>
                </c:pt>
                <c:pt idx="1141">
                  <c:v>1.1948235294117779</c:v>
                </c:pt>
                <c:pt idx="1142">
                  <c:v>1.1967058823529413</c:v>
                </c:pt>
                <c:pt idx="1143">
                  <c:v>1.1949411764705948</c:v>
                </c:pt>
                <c:pt idx="1144">
                  <c:v>1.1956470588235362</c:v>
                </c:pt>
                <c:pt idx="1145">
                  <c:v>1.1968235294117782</c:v>
                </c:pt>
                <c:pt idx="1146">
                  <c:v>1.1947058823529411</c:v>
                </c:pt>
                <c:pt idx="1147">
                  <c:v>1.1965882352941177</c:v>
                </c:pt>
                <c:pt idx="1148">
                  <c:v>1.1963529411764839</c:v>
                </c:pt>
                <c:pt idx="1149">
                  <c:v>1.1952941176470522</c:v>
                </c:pt>
                <c:pt idx="1150">
                  <c:v>1.1968235294117782</c:v>
                </c:pt>
                <c:pt idx="1151">
                  <c:v>1.1961176470588302</c:v>
                </c:pt>
                <c:pt idx="1152">
                  <c:v>1.1962352941176471</c:v>
                </c:pt>
                <c:pt idx="1153">
                  <c:v>1.1965882352941177</c:v>
                </c:pt>
                <c:pt idx="1154">
                  <c:v>1.1967058823529413</c:v>
                </c:pt>
                <c:pt idx="1155">
                  <c:v>1.1967058823529413</c:v>
                </c:pt>
                <c:pt idx="1156">
                  <c:v>1.1964705882353008</c:v>
                </c:pt>
                <c:pt idx="1157">
                  <c:v>1.1978823529411764</c:v>
                </c:pt>
                <c:pt idx="1158">
                  <c:v>1.1963529411764839</c:v>
                </c:pt>
                <c:pt idx="1159">
                  <c:v>1.197529411764706</c:v>
                </c:pt>
                <c:pt idx="1160">
                  <c:v>1.1981176470588302</c:v>
                </c:pt>
                <c:pt idx="1161">
                  <c:v>1.1964705882353008</c:v>
                </c:pt>
                <c:pt idx="1162">
                  <c:v>1.1985882352941175</c:v>
                </c:pt>
                <c:pt idx="1163">
                  <c:v>1.1978823529411764</c:v>
                </c:pt>
                <c:pt idx="1164">
                  <c:v>1.1970588235294184</c:v>
                </c:pt>
                <c:pt idx="1165">
                  <c:v>1.1990588235294184</c:v>
                </c:pt>
                <c:pt idx="1166">
                  <c:v>1.1976470588235359</c:v>
                </c:pt>
                <c:pt idx="1167">
                  <c:v>1.1977647058823462</c:v>
                </c:pt>
                <c:pt idx="1168">
                  <c:v>1.1988235294117779</c:v>
                </c:pt>
                <c:pt idx="1169">
                  <c:v>1.1980000000000066</c:v>
                </c:pt>
                <c:pt idx="1170">
                  <c:v>1.1982352941176471</c:v>
                </c:pt>
                <c:pt idx="1171">
                  <c:v>1.1988235294117779</c:v>
                </c:pt>
                <c:pt idx="1172">
                  <c:v>1.1983529411764839</c:v>
                </c:pt>
                <c:pt idx="1173">
                  <c:v>1.1983529411764839</c:v>
                </c:pt>
                <c:pt idx="1174">
                  <c:v>1.1987058823529411</c:v>
                </c:pt>
                <c:pt idx="1175">
                  <c:v>1.1988235294117779</c:v>
                </c:pt>
                <c:pt idx="1176">
                  <c:v>1.1982352941176471</c:v>
                </c:pt>
                <c:pt idx="1177">
                  <c:v>1.1992941176470522</c:v>
                </c:pt>
                <c:pt idx="1178">
                  <c:v>1.1991764705882419</c:v>
                </c:pt>
                <c:pt idx="1179">
                  <c:v>1.1978823529411764</c:v>
                </c:pt>
                <c:pt idx="1180">
                  <c:v>1.2002352941176404</c:v>
                </c:pt>
                <c:pt idx="1181">
                  <c:v>1.1987058823529411</c:v>
                </c:pt>
                <c:pt idx="1182">
                  <c:v>1.1987058823529411</c:v>
                </c:pt>
                <c:pt idx="1183">
                  <c:v>1.2008235294117715</c:v>
                </c:pt>
                <c:pt idx="1184">
                  <c:v>1.1984705882353008</c:v>
                </c:pt>
                <c:pt idx="1185">
                  <c:v>1.2</c:v>
                </c:pt>
                <c:pt idx="1186">
                  <c:v>1.2005882352941111</c:v>
                </c:pt>
                <c:pt idx="1187">
                  <c:v>1.1989411764705948</c:v>
                </c:pt>
                <c:pt idx="1188">
                  <c:v>1.2007058823529346</c:v>
                </c:pt>
                <c:pt idx="1189">
                  <c:v>1.2</c:v>
                </c:pt>
                <c:pt idx="1190">
                  <c:v>1.1997647058823464</c:v>
                </c:pt>
                <c:pt idx="1191">
                  <c:v>1.2007058823529346</c:v>
                </c:pt>
                <c:pt idx="1192">
                  <c:v>1.2</c:v>
                </c:pt>
                <c:pt idx="1193">
                  <c:v>1.2005882352941111</c:v>
                </c:pt>
                <c:pt idx="1194">
                  <c:v>1.2001176470588235</c:v>
                </c:pt>
                <c:pt idx="1195">
                  <c:v>1.2005882352941111</c:v>
                </c:pt>
                <c:pt idx="1196">
                  <c:v>1.2008235294117715</c:v>
                </c:pt>
                <c:pt idx="1197">
                  <c:v>1.1998823529411764</c:v>
                </c:pt>
                <c:pt idx="1198">
                  <c:v>1.2015294117646984</c:v>
                </c:pt>
                <c:pt idx="1199">
                  <c:v>1.2002352941176404</c:v>
                </c:pt>
                <c:pt idx="1200">
                  <c:v>1.2003529411764773</c:v>
                </c:pt>
                <c:pt idx="1201">
                  <c:v>1.2021176470588235</c:v>
                </c:pt>
                <c:pt idx="1202">
                  <c:v>1.199529411764706</c:v>
                </c:pt>
                <c:pt idx="1203">
                  <c:v>1.2016470588235293</c:v>
                </c:pt>
                <c:pt idx="1204">
                  <c:v>1.2015294117646984</c:v>
                </c:pt>
                <c:pt idx="1205">
                  <c:v>1.1996470588235362</c:v>
                </c:pt>
                <c:pt idx="1206">
                  <c:v>1.2024705882352942</c:v>
                </c:pt>
                <c:pt idx="1207">
                  <c:v>1.2005882352941111</c:v>
                </c:pt>
                <c:pt idx="1208">
                  <c:v>1.2005882352941111</c:v>
                </c:pt>
                <c:pt idx="1209">
                  <c:v>1.2024705882352942</c:v>
                </c:pt>
                <c:pt idx="1210">
                  <c:v>1.2004705882352942</c:v>
                </c:pt>
                <c:pt idx="1211">
                  <c:v>1.2015294117646984</c:v>
                </c:pt>
                <c:pt idx="1212">
                  <c:v>1.202</c:v>
                </c:pt>
                <c:pt idx="1213">
                  <c:v>1.2010588235294117</c:v>
                </c:pt>
                <c:pt idx="1214">
                  <c:v>1.202</c:v>
                </c:pt>
                <c:pt idx="1215">
                  <c:v>1.2016470588235293</c:v>
                </c:pt>
                <c:pt idx="1216">
                  <c:v>1.2018823529411697</c:v>
                </c:pt>
                <c:pt idx="1217">
                  <c:v>1.2018823529411697</c:v>
                </c:pt>
                <c:pt idx="1218">
                  <c:v>1.202</c:v>
                </c:pt>
                <c:pt idx="1219">
                  <c:v>1.2027058823529344</c:v>
                </c:pt>
                <c:pt idx="1220">
                  <c:v>1.2015294117646984</c:v>
                </c:pt>
                <c:pt idx="1221">
                  <c:v>1.2027058823529344</c:v>
                </c:pt>
                <c:pt idx="1222">
                  <c:v>1.2029411764705882</c:v>
                </c:pt>
                <c:pt idx="1223">
                  <c:v>1.2014117647058822</c:v>
                </c:pt>
                <c:pt idx="1224">
                  <c:v>1.2036470588235295</c:v>
                </c:pt>
                <c:pt idx="1225">
                  <c:v>1.2024705882352942</c:v>
                </c:pt>
                <c:pt idx="1226">
                  <c:v>1.2017647058823395</c:v>
                </c:pt>
                <c:pt idx="1227">
                  <c:v>1.204</c:v>
                </c:pt>
                <c:pt idx="1228">
                  <c:v>1.2018823529411697</c:v>
                </c:pt>
                <c:pt idx="1229">
                  <c:v>1.2027058823529344</c:v>
                </c:pt>
                <c:pt idx="1230">
                  <c:v>1.2036470588235295</c:v>
                </c:pt>
                <c:pt idx="1231">
                  <c:v>1.2018823529411697</c:v>
                </c:pt>
                <c:pt idx="1232">
                  <c:v>1.2030588235294117</c:v>
                </c:pt>
                <c:pt idx="1233">
                  <c:v>1.2031764705882353</c:v>
                </c:pt>
                <c:pt idx="1234">
                  <c:v>1.2025882352941109</c:v>
                </c:pt>
                <c:pt idx="1235">
                  <c:v>1.2030588235294117</c:v>
                </c:pt>
                <c:pt idx="1236">
                  <c:v>1.2035294117646989</c:v>
                </c:pt>
                <c:pt idx="1237">
                  <c:v>1.2028235294117713</c:v>
                </c:pt>
                <c:pt idx="1238">
                  <c:v>1.2030588235294117</c:v>
                </c:pt>
                <c:pt idx="1239">
                  <c:v>1.2037647058823397</c:v>
                </c:pt>
                <c:pt idx="1240">
                  <c:v>1.2030588235294117</c:v>
                </c:pt>
                <c:pt idx="1241">
                  <c:v>1.2032941176470455</c:v>
                </c:pt>
                <c:pt idx="1242">
                  <c:v>1.2044705882352942</c:v>
                </c:pt>
                <c:pt idx="1243">
                  <c:v>1.2025882352941109</c:v>
                </c:pt>
                <c:pt idx="1244">
                  <c:v>1.2042352941176404</c:v>
                </c:pt>
                <c:pt idx="1245">
                  <c:v>1.2042352941176404</c:v>
                </c:pt>
                <c:pt idx="1246">
                  <c:v>1.2028235294117713</c:v>
                </c:pt>
                <c:pt idx="1247">
                  <c:v>1.2048235294117715</c:v>
                </c:pt>
                <c:pt idx="1248">
                  <c:v>1.2038823529411697</c:v>
                </c:pt>
                <c:pt idx="1249">
                  <c:v>1.2032941176470455</c:v>
                </c:pt>
                <c:pt idx="1250">
                  <c:v>1.205058823529412</c:v>
                </c:pt>
                <c:pt idx="1251">
                  <c:v>1.2036470588235295</c:v>
                </c:pt>
                <c:pt idx="1252">
                  <c:v>1.2042352941176404</c:v>
                </c:pt>
                <c:pt idx="1253">
                  <c:v>1.2044705882352942</c:v>
                </c:pt>
                <c:pt idx="1254">
                  <c:v>1.2042352941176404</c:v>
                </c:pt>
                <c:pt idx="1255">
                  <c:v>1.2043529411764773</c:v>
                </c:pt>
                <c:pt idx="1256">
                  <c:v>1.2043529411764773</c:v>
                </c:pt>
                <c:pt idx="1257">
                  <c:v>1.2049411764705884</c:v>
                </c:pt>
                <c:pt idx="1258">
                  <c:v>1.2043529411764773</c:v>
                </c:pt>
                <c:pt idx="1259">
                  <c:v>1.2045882352941111</c:v>
                </c:pt>
                <c:pt idx="1260">
                  <c:v>1.2056470588235293</c:v>
                </c:pt>
                <c:pt idx="1261">
                  <c:v>1.2037647058823397</c:v>
                </c:pt>
                <c:pt idx="1262">
                  <c:v>1.2056470588235293</c:v>
                </c:pt>
                <c:pt idx="1263">
                  <c:v>1.2052941176470455</c:v>
                </c:pt>
                <c:pt idx="1264">
                  <c:v>1.204</c:v>
                </c:pt>
                <c:pt idx="1265">
                  <c:v>1.206</c:v>
                </c:pt>
                <c:pt idx="1266">
                  <c:v>1.2051764705882353</c:v>
                </c:pt>
                <c:pt idx="1267">
                  <c:v>1.2043529411764773</c:v>
                </c:pt>
                <c:pt idx="1268">
                  <c:v>1.2061176470588235</c:v>
                </c:pt>
                <c:pt idx="1269">
                  <c:v>1.2049411764705884</c:v>
                </c:pt>
                <c:pt idx="1270">
                  <c:v>1.2045882352941111</c:v>
                </c:pt>
                <c:pt idx="1271">
                  <c:v>1.206</c:v>
                </c:pt>
                <c:pt idx="1272">
                  <c:v>1.2051764705882353</c:v>
                </c:pt>
                <c:pt idx="1273">
                  <c:v>1.2047058823529346</c:v>
                </c:pt>
                <c:pt idx="1274">
                  <c:v>1.2065882352941109</c:v>
                </c:pt>
                <c:pt idx="1275">
                  <c:v>1.205058823529412</c:v>
                </c:pt>
                <c:pt idx="1276">
                  <c:v>1.2052941176470455</c:v>
                </c:pt>
                <c:pt idx="1277">
                  <c:v>1.2065882352941109</c:v>
                </c:pt>
                <c:pt idx="1278">
                  <c:v>1.2047058823529346</c:v>
                </c:pt>
                <c:pt idx="1279">
                  <c:v>1.2056470588235293</c:v>
                </c:pt>
                <c:pt idx="1280">
                  <c:v>1.2062352941176404</c:v>
                </c:pt>
                <c:pt idx="1281">
                  <c:v>1.2049411764705884</c:v>
                </c:pt>
                <c:pt idx="1282">
                  <c:v>1.2054117647058822</c:v>
                </c:pt>
                <c:pt idx="1283">
                  <c:v>1.2061176470588235</c:v>
                </c:pt>
                <c:pt idx="1284">
                  <c:v>1.205058823529412</c:v>
                </c:pt>
                <c:pt idx="1285">
                  <c:v>1.2054117647058822</c:v>
                </c:pt>
                <c:pt idx="1286">
                  <c:v>1.2065882352941109</c:v>
                </c:pt>
                <c:pt idx="1287">
                  <c:v>1.2049411764705884</c:v>
                </c:pt>
                <c:pt idx="1288">
                  <c:v>1.2056470588235293</c:v>
                </c:pt>
                <c:pt idx="1289">
                  <c:v>1.2069411764705882</c:v>
                </c:pt>
                <c:pt idx="1290">
                  <c:v>1.2042352941176404</c:v>
                </c:pt>
                <c:pt idx="1291">
                  <c:v>1.2069411764705882</c:v>
                </c:pt>
                <c:pt idx="1292">
                  <c:v>1.206</c:v>
                </c:pt>
                <c:pt idx="1293">
                  <c:v>1.2047058823529346</c:v>
                </c:pt>
                <c:pt idx="1294">
                  <c:v>1.2074117647058824</c:v>
                </c:pt>
                <c:pt idx="1295">
                  <c:v>1.2049411764705884</c:v>
                </c:pt>
                <c:pt idx="1296">
                  <c:v>1.2058823529411697</c:v>
                </c:pt>
                <c:pt idx="1297">
                  <c:v>1.2067058823529344</c:v>
                </c:pt>
                <c:pt idx="1298">
                  <c:v>1.2051764705882353</c:v>
                </c:pt>
                <c:pt idx="1299">
                  <c:v>1.2069411764705882</c:v>
                </c:pt>
                <c:pt idx="1300">
                  <c:v>1.2057647058823395</c:v>
                </c:pt>
                <c:pt idx="1301">
                  <c:v>1.2063529411764773</c:v>
                </c:pt>
                <c:pt idx="1302">
                  <c:v>1.2068235294117713</c:v>
                </c:pt>
                <c:pt idx="1303">
                  <c:v>1.2054117647058822</c:v>
                </c:pt>
                <c:pt idx="1304">
                  <c:v>1.2075294117646989</c:v>
                </c:pt>
                <c:pt idx="1305">
                  <c:v>1.2054117647058822</c:v>
                </c:pt>
                <c:pt idx="1306">
                  <c:v>1.2061176470588235</c:v>
                </c:pt>
                <c:pt idx="1307">
                  <c:v>1.2074117647058824</c:v>
                </c:pt>
                <c:pt idx="1308">
                  <c:v>1.2047058823529346</c:v>
                </c:pt>
                <c:pt idx="1309">
                  <c:v>1.2075294117646989</c:v>
                </c:pt>
                <c:pt idx="1310">
                  <c:v>1.2064705882352942</c:v>
                </c:pt>
                <c:pt idx="1311">
                  <c:v>1.205058823529412</c:v>
                </c:pt>
                <c:pt idx="1312">
                  <c:v>1.2078823529411697</c:v>
                </c:pt>
                <c:pt idx="1313">
                  <c:v>1.2056470588235293</c:v>
                </c:pt>
                <c:pt idx="1314">
                  <c:v>1.2061176470588235</c:v>
                </c:pt>
                <c:pt idx="1315">
                  <c:v>1.2076470588235295</c:v>
                </c:pt>
                <c:pt idx="1316">
                  <c:v>1.2055294117646984</c:v>
                </c:pt>
                <c:pt idx="1317">
                  <c:v>1.2069411764705882</c:v>
                </c:pt>
                <c:pt idx="1318">
                  <c:v>1.2070588235294117</c:v>
                </c:pt>
                <c:pt idx="1319">
                  <c:v>1.2061176470588235</c:v>
                </c:pt>
                <c:pt idx="1320">
                  <c:v>1.2071764705882353</c:v>
                </c:pt>
                <c:pt idx="1321">
                  <c:v>1.2068235294117713</c:v>
                </c:pt>
                <c:pt idx="1322">
                  <c:v>1.2070588235294117</c:v>
                </c:pt>
                <c:pt idx="1323">
                  <c:v>1.2069411764705882</c:v>
                </c:pt>
                <c:pt idx="1324">
                  <c:v>1.2072941176470455</c:v>
                </c:pt>
                <c:pt idx="1325">
                  <c:v>1.2074117647058824</c:v>
                </c:pt>
                <c:pt idx="1326">
                  <c:v>1.2067058823529344</c:v>
                </c:pt>
                <c:pt idx="1327">
                  <c:v>1.2078823529411697</c:v>
                </c:pt>
                <c:pt idx="1328">
                  <c:v>1.2074117647058824</c:v>
                </c:pt>
                <c:pt idx="1329">
                  <c:v>1.2070588235294117</c:v>
                </c:pt>
                <c:pt idx="1330">
                  <c:v>1.2084705882352942</c:v>
                </c:pt>
                <c:pt idx="1331">
                  <c:v>1.2069411764705882</c:v>
                </c:pt>
                <c:pt idx="1332">
                  <c:v>1.2076470588235295</c:v>
                </c:pt>
                <c:pt idx="1333">
                  <c:v>1.2082352941176404</c:v>
                </c:pt>
                <c:pt idx="1334">
                  <c:v>1.2071764705882353</c:v>
                </c:pt>
                <c:pt idx="1335">
                  <c:v>1.2081176470588235</c:v>
                </c:pt>
                <c:pt idx="1336">
                  <c:v>1.2081176470588235</c:v>
                </c:pt>
                <c:pt idx="1337">
                  <c:v>1.2076470588235295</c:v>
                </c:pt>
                <c:pt idx="1338">
                  <c:v>1.2082352941176404</c:v>
                </c:pt>
                <c:pt idx="1339">
                  <c:v>1.2082352941176404</c:v>
                </c:pt>
                <c:pt idx="1340">
                  <c:v>1.2082352941176404</c:v>
                </c:pt>
                <c:pt idx="1341">
                  <c:v>1.208</c:v>
                </c:pt>
                <c:pt idx="1342">
                  <c:v>1.2090588235294117</c:v>
                </c:pt>
                <c:pt idx="1343">
                  <c:v>1.208</c:v>
                </c:pt>
                <c:pt idx="1344">
                  <c:v>1.2083529411764773</c:v>
                </c:pt>
                <c:pt idx="1345">
                  <c:v>1.2096470588235293</c:v>
                </c:pt>
                <c:pt idx="1346">
                  <c:v>1.2075294117646989</c:v>
                </c:pt>
                <c:pt idx="1347">
                  <c:v>1.2092941176470458</c:v>
                </c:pt>
                <c:pt idx="1348">
                  <c:v>1.2092941176470458</c:v>
                </c:pt>
                <c:pt idx="1349">
                  <c:v>1.2077647058823398</c:v>
                </c:pt>
                <c:pt idx="1350">
                  <c:v>1.2097647058823398</c:v>
                </c:pt>
                <c:pt idx="1351">
                  <c:v>1.2087058823529346</c:v>
                </c:pt>
                <c:pt idx="1352">
                  <c:v>1.2084705882352942</c:v>
                </c:pt>
                <c:pt idx="1353">
                  <c:v>1.2095294117646984</c:v>
                </c:pt>
                <c:pt idx="1354">
                  <c:v>1.2089411764705882</c:v>
                </c:pt>
                <c:pt idx="1355">
                  <c:v>1.2087058823529346</c:v>
                </c:pt>
                <c:pt idx="1356">
                  <c:v>1.2094117647058822</c:v>
                </c:pt>
                <c:pt idx="1357">
                  <c:v>1.2092941176470458</c:v>
                </c:pt>
                <c:pt idx="1358">
                  <c:v>1.2085882352941111</c:v>
                </c:pt>
                <c:pt idx="1359">
                  <c:v>1.2096470588235293</c:v>
                </c:pt>
                <c:pt idx="1360">
                  <c:v>1.2092941176470458</c:v>
                </c:pt>
                <c:pt idx="1361">
                  <c:v>1.2084705882352942</c:v>
                </c:pt>
                <c:pt idx="1362">
                  <c:v>1.2101176470588235</c:v>
                </c:pt>
                <c:pt idx="1363">
                  <c:v>1.2091764705882353</c:v>
                </c:pt>
                <c:pt idx="1364">
                  <c:v>1.2084705882352942</c:v>
                </c:pt>
                <c:pt idx="1365">
                  <c:v>1.2105882352941111</c:v>
                </c:pt>
                <c:pt idx="1366">
                  <c:v>1.2088235294117715</c:v>
                </c:pt>
                <c:pt idx="1367">
                  <c:v>1.2091764705882353</c:v>
                </c:pt>
                <c:pt idx="1368">
                  <c:v>1.2105882352941111</c:v>
                </c:pt>
                <c:pt idx="1369">
                  <c:v>1.2084705882352942</c:v>
                </c:pt>
                <c:pt idx="1370">
                  <c:v>1.21</c:v>
                </c:pt>
                <c:pt idx="1371">
                  <c:v>1.21</c:v>
                </c:pt>
                <c:pt idx="1372">
                  <c:v>1.2090588235294117</c:v>
                </c:pt>
                <c:pt idx="1373">
                  <c:v>1.2102352941176404</c:v>
                </c:pt>
                <c:pt idx="1374">
                  <c:v>1.2097647058823398</c:v>
                </c:pt>
                <c:pt idx="1375">
                  <c:v>1.2096470588235293</c:v>
                </c:pt>
                <c:pt idx="1376">
                  <c:v>1.2101176470588235</c:v>
                </c:pt>
                <c:pt idx="1377">
                  <c:v>1.2101176470588235</c:v>
                </c:pt>
                <c:pt idx="1378">
                  <c:v>1.2102352941176404</c:v>
                </c:pt>
                <c:pt idx="1379">
                  <c:v>1.2096470588235293</c:v>
                </c:pt>
                <c:pt idx="1380">
                  <c:v>1.2109411764705882</c:v>
                </c:pt>
                <c:pt idx="1381">
                  <c:v>1.2101176470588235</c:v>
                </c:pt>
                <c:pt idx="1382">
                  <c:v>1.2098823529411697</c:v>
                </c:pt>
                <c:pt idx="1383">
                  <c:v>1.2115294117646989</c:v>
                </c:pt>
                <c:pt idx="1384">
                  <c:v>1.2098823529411697</c:v>
                </c:pt>
                <c:pt idx="1385">
                  <c:v>1.2103529411764773</c:v>
                </c:pt>
                <c:pt idx="1386">
                  <c:v>1.2117647058823402</c:v>
                </c:pt>
                <c:pt idx="1387">
                  <c:v>1.2095294117646984</c:v>
                </c:pt>
                <c:pt idx="1388">
                  <c:v>1.2110588235294117</c:v>
                </c:pt>
                <c:pt idx="1389">
                  <c:v>1.2112941176470458</c:v>
                </c:pt>
                <c:pt idx="1390">
                  <c:v>1.2095294117646984</c:v>
                </c:pt>
                <c:pt idx="1391">
                  <c:v>1.2112941176470458</c:v>
                </c:pt>
                <c:pt idx="1392">
                  <c:v>1.2107058823529344</c:v>
                </c:pt>
                <c:pt idx="1393">
                  <c:v>1.2096470588235293</c:v>
                </c:pt>
                <c:pt idx="1394">
                  <c:v>1.2112941176470458</c:v>
                </c:pt>
                <c:pt idx="1395">
                  <c:v>1.2103529411764773</c:v>
                </c:pt>
                <c:pt idx="1396">
                  <c:v>1.2097647058823398</c:v>
                </c:pt>
                <c:pt idx="1397">
                  <c:v>1.2109411764705882</c:v>
                </c:pt>
                <c:pt idx="1398">
                  <c:v>1.2101176470588235</c:v>
                </c:pt>
                <c:pt idx="1399">
                  <c:v>1.2101176470588235</c:v>
                </c:pt>
                <c:pt idx="1400">
                  <c:v>1.2103529411764773</c:v>
                </c:pt>
                <c:pt idx="1401">
                  <c:v>1.2103529411764773</c:v>
                </c:pt>
                <c:pt idx="1402">
                  <c:v>1.2097647058823398</c:v>
                </c:pt>
                <c:pt idx="1403">
                  <c:v>1.2102352941176404</c:v>
                </c:pt>
                <c:pt idx="1404">
                  <c:v>1.2104705882352942</c:v>
                </c:pt>
                <c:pt idx="1405">
                  <c:v>1.2091764705882353</c:v>
                </c:pt>
                <c:pt idx="1406">
                  <c:v>1.2104705882352942</c:v>
                </c:pt>
                <c:pt idx="1407">
                  <c:v>1.2103529411764773</c:v>
                </c:pt>
                <c:pt idx="1408">
                  <c:v>1.2087058823529346</c:v>
                </c:pt>
                <c:pt idx="1409">
                  <c:v>1.2109411764705882</c:v>
                </c:pt>
                <c:pt idx="1410">
                  <c:v>1.2096470588235293</c:v>
                </c:pt>
                <c:pt idx="1411">
                  <c:v>1.2087058823529346</c:v>
                </c:pt>
                <c:pt idx="1412">
                  <c:v>1.2112941176470458</c:v>
                </c:pt>
                <c:pt idx="1413">
                  <c:v>1.2088235294117715</c:v>
                </c:pt>
                <c:pt idx="1414">
                  <c:v>1.2097647058823398</c:v>
                </c:pt>
                <c:pt idx="1415">
                  <c:v>1.2108235294117713</c:v>
                </c:pt>
                <c:pt idx="1416">
                  <c:v>1.2090588235294117</c:v>
                </c:pt>
                <c:pt idx="1417">
                  <c:v>1.2105882352941111</c:v>
                </c:pt>
                <c:pt idx="1418">
                  <c:v>1.2107058823529344</c:v>
                </c:pt>
                <c:pt idx="1419">
                  <c:v>1.2101176470588235</c:v>
                </c:pt>
                <c:pt idx="1420">
                  <c:v>1.2112941176470458</c:v>
                </c:pt>
                <c:pt idx="1421">
                  <c:v>1.2109411764705882</c:v>
                </c:pt>
                <c:pt idx="1422">
                  <c:v>1.2116470588235295</c:v>
                </c:pt>
                <c:pt idx="1423">
                  <c:v>1.2114117647058824</c:v>
                </c:pt>
                <c:pt idx="1424">
                  <c:v>1.2122352941176404</c:v>
                </c:pt>
                <c:pt idx="1425">
                  <c:v>1.2127058823529344</c:v>
                </c:pt>
                <c:pt idx="1426">
                  <c:v>1.2116470588235295</c:v>
                </c:pt>
                <c:pt idx="1427">
                  <c:v>1.214</c:v>
                </c:pt>
                <c:pt idx="1428">
                  <c:v>1.2127058823529344</c:v>
                </c:pt>
                <c:pt idx="1429">
                  <c:v>1.2125882352941111</c:v>
                </c:pt>
                <c:pt idx="1430">
                  <c:v>1.2149411764705882</c:v>
                </c:pt>
                <c:pt idx="1431">
                  <c:v>1.2121176470588235</c:v>
                </c:pt>
                <c:pt idx="1432">
                  <c:v>1.214</c:v>
                </c:pt>
                <c:pt idx="1433">
                  <c:v>1.2147058823529358</c:v>
                </c:pt>
                <c:pt idx="1434">
                  <c:v>1.2123529411764773</c:v>
                </c:pt>
                <c:pt idx="1435">
                  <c:v>1.2149411764705882</c:v>
                </c:pt>
                <c:pt idx="1436">
                  <c:v>1.2141176470588235</c:v>
                </c:pt>
                <c:pt idx="1437">
                  <c:v>1.2129411764705882</c:v>
                </c:pt>
                <c:pt idx="1438">
                  <c:v>1.2152941176470462</c:v>
                </c:pt>
                <c:pt idx="1439">
                  <c:v>1.2134117647058824</c:v>
                </c:pt>
                <c:pt idx="1440">
                  <c:v>1.2141176470588235</c:v>
                </c:pt>
                <c:pt idx="1441">
                  <c:v>1.2144705882352942</c:v>
                </c:pt>
                <c:pt idx="1442">
                  <c:v>1.2137647058823402</c:v>
                </c:pt>
                <c:pt idx="1443">
                  <c:v>1.214</c:v>
                </c:pt>
                <c:pt idx="1444">
                  <c:v>1.2137647058823402</c:v>
                </c:pt>
                <c:pt idx="1445">
                  <c:v>1.214</c:v>
                </c:pt>
                <c:pt idx="1446">
                  <c:v>1.2134117647058824</c:v>
                </c:pt>
                <c:pt idx="1447">
                  <c:v>1.2138823529411698</c:v>
                </c:pt>
                <c:pt idx="1448">
                  <c:v>1.2136470588235293</c:v>
                </c:pt>
                <c:pt idx="1449">
                  <c:v>1.2130588235294117</c:v>
                </c:pt>
                <c:pt idx="1450">
                  <c:v>1.2142352941176418</c:v>
                </c:pt>
                <c:pt idx="1451">
                  <c:v>1.2134117647058824</c:v>
                </c:pt>
                <c:pt idx="1452">
                  <c:v>1.2134117647058824</c:v>
                </c:pt>
                <c:pt idx="1453">
                  <c:v>1.2142352941176418</c:v>
                </c:pt>
                <c:pt idx="1454">
                  <c:v>1.2135294117646986</c:v>
                </c:pt>
                <c:pt idx="1455">
                  <c:v>1.2137647058823402</c:v>
                </c:pt>
                <c:pt idx="1456">
                  <c:v>1.2143529411764773</c:v>
                </c:pt>
                <c:pt idx="1457">
                  <c:v>1.2137647058823402</c:v>
                </c:pt>
                <c:pt idx="1458">
                  <c:v>1.2138823529411698</c:v>
                </c:pt>
                <c:pt idx="1459">
                  <c:v>1.2144705882352942</c:v>
                </c:pt>
                <c:pt idx="1460">
                  <c:v>1.2142352941176418</c:v>
                </c:pt>
                <c:pt idx="1461">
                  <c:v>1.2137647058823402</c:v>
                </c:pt>
                <c:pt idx="1462">
                  <c:v>1.2150588235294117</c:v>
                </c:pt>
                <c:pt idx="1463">
                  <c:v>1.2142352941176418</c:v>
                </c:pt>
                <c:pt idx="1464">
                  <c:v>1.2142352941176418</c:v>
                </c:pt>
                <c:pt idx="1465">
                  <c:v>1.2154117647058824</c:v>
                </c:pt>
                <c:pt idx="1466">
                  <c:v>1.2142352941176418</c:v>
                </c:pt>
                <c:pt idx="1467">
                  <c:v>1.2147058823529358</c:v>
                </c:pt>
                <c:pt idx="1468">
                  <c:v>1.2157647058823406</c:v>
                </c:pt>
                <c:pt idx="1469">
                  <c:v>1.2144705882352942</c:v>
                </c:pt>
                <c:pt idx="1470">
                  <c:v>1.2152941176470462</c:v>
                </c:pt>
                <c:pt idx="1471">
                  <c:v>1.216</c:v>
                </c:pt>
                <c:pt idx="1472">
                  <c:v>1.2145882352941118</c:v>
                </c:pt>
                <c:pt idx="1473">
                  <c:v>1.2158823529411718</c:v>
                </c:pt>
                <c:pt idx="1474">
                  <c:v>1.2161176470588235</c:v>
                </c:pt>
                <c:pt idx="1475">
                  <c:v>1.2151764705882353</c:v>
                </c:pt>
                <c:pt idx="1476">
                  <c:v>1.2163529411764773</c:v>
                </c:pt>
                <c:pt idx="1477">
                  <c:v>1.2161176470588235</c:v>
                </c:pt>
                <c:pt idx="1478">
                  <c:v>1.2158823529411718</c:v>
                </c:pt>
                <c:pt idx="1479">
                  <c:v>1.2162352941176438</c:v>
                </c:pt>
                <c:pt idx="1480">
                  <c:v>1.2165882352941138</c:v>
                </c:pt>
                <c:pt idx="1481">
                  <c:v>1.2162352941176438</c:v>
                </c:pt>
                <c:pt idx="1482">
                  <c:v>1.2163529411764773</c:v>
                </c:pt>
                <c:pt idx="1483">
                  <c:v>1.2169411764705882</c:v>
                </c:pt>
                <c:pt idx="1484">
                  <c:v>1.2163529411764773</c:v>
                </c:pt>
                <c:pt idx="1485">
                  <c:v>1.2163529411764773</c:v>
                </c:pt>
                <c:pt idx="1486">
                  <c:v>1.2176470588235293</c:v>
                </c:pt>
                <c:pt idx="1487">
                  <c:v>1.2158823529411718</c:v>
                </c:pt>
                <c:pt idx="1488">
                  <c:v>1.2168235294117713</c:v>
                </c:pt>
                <c:pt idx="1489">
                  <c:v>1.2175294117647038</c:v>
                </c:pt>
                <c:pt idx="1490">
                  <c:v>1.2156470588235295</c:v>
                </c:pt>
                <c:pt idx="1491">
                  <c:v>1.2175294117647038</c:v>
                </c:pt>
                <c:pt idx="1492">
                  <c:v>1.2170588235294117</c:v>
                </c:pt>
                <c:pt idx="1493">
                  <c:v>1.2158823529411718</c:v>
                </c:pt>
                <c:pt idx="1494">
                  <c:v>1.2177647058823406</c:v>
                </c:pt>
                <c:pt idx="1495">
                  <c:v>1.216470588235294</c:v>
                </c:pt>
                <c:pt idx="1496">
                  <c:v>1.2163529411764773</c:v>
                </c:pt>
                <c:pt idx="1497">
                  <c:v>1.2174117647058824</c:v>
                </c:pt>
                <c:pt idx="1498">
                  <c:v>1.2162352941176438</c:v>
                </c:pt>
                <c:pt idx="1499">
                  <c:v>1.2167058823529378</c:v>
                </c:pt>
                <c:pt idx="1500">
                  <c:v>1.2168235294117713</c:v>
                </c:pt>
                <c:pt idx="1501">
                  <c:v>1.2165882352941138</c:v>
                </c:pt>
                <c:pt idx="1502">
                  <c:v>1.2165882352941138</c:v>
                </c:pt>
                <c:pt idx="1503">
                  <c:v>1.2165882352941138</c:v>
                </c:pt>
                <c:pt idx="1504">
                  <c:v>1.2169411764705882</c:v>
                </c:pt>
                <c:pt idx="1505">
                  <c:v>1.216</c:v>
                </c:pt>
                <c:pt idx="1506">
                  <c:v>1.2169411764705882</c:v>
                </c:pt>
                <c:pt idx="1507">
                  <c:v>1.2169411764705882</c:v>
                </c:pt>
                <c:pt idx="1508">
                  <c:v>1.2157647058823406</c:v>
                </c:pt>
                <c:pt idx="1509">
                  <c:v>1.2172941176470466</c:v>
                </c:pt>
                <c:pt idx="1510">
                  <c:v>1.2165882352941138</c:v>
                </c:pt>
                <c:pt idx="1511">
                  <c:v>1.2155294117647018</c:v>
                </c:pt>
                <c:pt idx="1512">
                  <c:v>1.2177647058823406</c:v>
                </c:pt>
                <c:pt idx="1513">
                  <c:v>1.2158823529411718</c:v>
                </c:pt>
                <c:pt idx="1514">
                  <c:v>1.2161176470588235</c:v>
                </c:pt>
                <c:pt idx="1515">
                  <c:v>1.2175294117647038</c:v>
                </c:pt>
                <c:pt idx="1516">
                  <c:v>1.2156470588235295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pol!$I$1</c:f>
              <c:strCache>
                <c:ptCount val="1"/>
                <c:pt idx="0">
                  <c:v>10% Si</c:v>
                </c:pt>
              </c:strCache>
            </c:strRef>
          </c:tx>
          <c:spPr>
            <a:ln w="9525"/>
          </c:spPr>
          <c:xVal>
            <c:numRef>
              <c:f>pol!$G$2:$G$4498</c:f>
              <c:numCache>
                <c:formatCode>General</c:formatCode>
                <c:ptCount val="4497"/>
                <c:pt idx="0">
                  <c:v>4.0000000000000022E-2</c:v>
                </c:pt>
                <c:pt idx="1">
                  <c:v>8.0000000000000043E-2</c:v>
                </c:pt>
                <c:pt idx="2">
                  <c:v>0.12000000000000002</c:v>
                </c:pt>
                <c:pt idx="3">
                  <c:v>0.16</c:v>
                </c:pt>
                <c:pt idx="4">
                  <c:v>0.2</c:v>
                </c:pt>
                <c:pt idx="5">
                  <c:v>0.24000000000000021</c:v>
                </c:pt>
                <c:pt idx="6">
                  <c:v>0.28000000000000008</c:v>
                </c:pt>
                <c:pt idx="7">
                  <c:v>0.32000000000000189</c:v>
                </c:pt>
                <c:pt idx="8">
                  <c:v>0.36000000000000032</c:v>
                </c:pt>
                <c:pt idx="9">
                  <c:v>0.4</c:v>
                </c:pt>
                <c:pt idx="10">
                  <c:v>0.44</c:v>
                </c:pt>
                <c:pt idx="11">
                  <c:v>0.48000000000000032</c:v>
                </c:pt>
                <c:pt idx="12">
                  <c:v>0.52</c:v>
                </c:pt>
                <c:pt idx="13">
                  <c:v>0.56000000000000005</c:v>
                </c:pt>
                <c:pt idx="14">
                  <c:v>0.60000000000000064</c:v>
                </c:pt>
                <c:pt idx="15">
                  <c:v>0.64000000000000379</c:v>
                </c:pt>
                <c:pt idx="16">
                  <c:v>0.68</c:v>
                </c:pt>
                <c:pt idx="17">
                  <c:v>0.72000000000000064</c:v>
                </c:pt>
                <c:pt idx="18">
                  <c:v>0.76000000000000378</c:v>
                </c:pt>
                <c:pt idx="19">
                  <c:v>0.8</c:v>
                </c:pt>
                <c:pt idx="20">
                  <c:v>0.84000000000000064</c:v>
                </c:pt>
                <c:pt idx="21">
                  <c:v>0.88</c:v>
                </c:pt>
                <c:pt idx="22">
                  <c:v>0.92</c:v>
                </c:pt>
                <c:pt idx="23">
                  <c:v>0.96000000000000063</c:v>
                </c:pt>
                <c:pt idx="24">
                  <c:v>1</c:v>
                </c:pt>
                <c:pt idx="25">
                  <c:v>1.04</c:v>
                </c:pt>
                <c:pt idx="26">
                  <c:v>1.08</c:v>
                </c:pt>
                <c:pt idx="27">
                  <c:v>1.1200000000000001</c:v>
                </c:pt>
                <c:pt idx="28">
                  <c:v>1.1599999999999926</c:v>
                </c:pt>
                <c:pt idx="29">
                  <c:v>1.2</c:v>
                </c:pt>
                <c:pt idx="30">
                  <c:v>1.24</c:v>
                </c:pt>
                <c:pt idx="31">
                  <c:v>1.28</c:v>
                </c:pt>
                <c:pt idx="32">
                  <c:v>1.32</c:v>
                </c:pt>
                <c:pt idx="33">
                  <c:v>1.36</c:v>
                </c:pt>
                <c:pt idx="34">
                  <c:v>1.4</c:v>
                </c:pt>
                <c:pt idx="35">
                  <c:v>1.44</c:v>
                </c:pt>
                <c:pt idx="36">
                  <c:v>1.48</c:v>
                </c:pt>
                <c:pt idx="37">
                  <c:v>1.52</c:v>
                </c:pt>
                <c:pt idx="38">
                  <c:v>1.56</c:v>
                </c:pt>
                <c:pt idx="39">
                  <c:v>1.6</c:v>
                </c:pt>
                <c:pt idx="40">
                  <c:v>1.6400000000000001</c:v>
                </c:pt>
                <c:pt idx="41">
                  <c:v>1.6800000000000066</c:v>
                </c:pt>
                <c:pt idx="42">
                  <c:v>1.72</c:v>
                </c:pt>
                <c:pt idx="43">
                  <c:v>1.76</c:v>
                </c:pt>
                <c:pt idx="44">
                  <c:v>1.8</c:v>
                </c:pt>
                <c:pt idx="45">
                  <c:v>1.84</c:v>
                </c:pt>
                <c:pt idx="46">
                  <c:v>1.8800000000000001</c:v>
                </c:pt>
                <c:pt idx="47">
                  <c:v>1.9200000000000021</c:v>
                </c:pt>
                <c:pt idx="48">
                  <c:v>1.9600000000000066</c:v>
                </c:pt>
                <c:pt idx="49">
                  <c:v>2</c:v>
                </c:pt>
                <c:pt idx="50">
                  <c:v>2.04</c:v>
                </c:pt>
                <c:pt idx="51">
                  <c:v>2.08</c:v>
                </c:pt>
                <c:pt idx="52">
                  <c:v>2.12</c:v>
                </c:pt>
                <c:pt idx="53">
                  <c:v>2.16</c:v>
                </c:pt>
                <c:pt idx="54">
                  <c:v>2.2000000000000002</c:v>
                </c:pt>
                <c:pt idx="55">
                  <c:v>2.2400000000000002</c:v>
                </c:pt>
                <c:pt idx="56">
                  <c:v>2.2799999999999998</c:v>
                </c:pt>
                <c:pt idx="57">
                  <c:v>2.3199999999999967</c:v>
                </c:pt>
                <c:pt idx="58">
                  <c:v>2.3599999999999777</c:v>
                </c:pt>
                <c:pt idx="59">
                  <c:v>2.4</c:v>
                </c:pt>
                <c:pt idx="60">
                  <c:v>2.4399999999999777</c:v>
                </c:pt>
                <c:pt idx="61">
                  <c:v>2.4799999999999867</c:v>
                </c:pt>
                <c:pt idx="62">
                  <c:v>2.5199999999999867</c:v>
                </c:pt>
                <c:pt idx="63">
                  <c:v>2.5599999999999867</c:v>
                </c:pt>
                <c:pt idx="64">
                  <c:v>2.5999999999999877</c:v>
                </c:pt>
                <c:pt idx="65">
                  <c:v>2.6399999999999877</c:v>
                </c:pt>
                <c:pt idx="66">
                  <c:v>2.6799999999999877</c:v>
                </c:pt>
                <c:pt idx="67">
                  <c:v>2.71999999999999</c:v>
                </c:pt>
                <c:pt idx="68">
                  <c:v>2.75999999999999</c:v>
                </c:pt>
                <c:pt idx="69">
                  <c:v>2.7999999999999901</c:v>
                </c:pt>
                <c:pt idx="70">
                  <c:v>2.8399999999999777</c:v>
                </c:pt>
                <c:pt idx="71">
                  <c:v>2.8799999999999777</c:v>
                </c:pt>
                <c:pt idx="72">
                  <c:v>2.9199999999999777</c:v>
                </c:pt>
                <c:pt idx="73">
                  <c:v>2.9599999999999778</c:v>
                </c:pt>
                <c:pt idx="74">
                  <c:v>2.9999999999999867</c:v>
                </c:pt>
                <c:pt idx="75">
                  <c:v>3.0399999999999867</c:v>
                </c:pt>
                <c:pt idx="76">
                  <c:v>3.0799999999999867</c:v>
                </c:pt>
                <c:pt idx="77">
                  <c:v>3.1199999999999877</c:v>
                </c:pt>
                <c:pt idx="78">
                  <c:v>3.1599999999999877</c:v>
                </c:pt>
                <c:pt idx="79">
                  <c:v>3.19999999999999</c:v>
                </c:pt>
                <c:pt idx="80">
                  <c:v>3.23999999999999</c:v>
                </c:pt>
                <c:pt idx="81">
                  <c:v>3.27999999999999</c:v>
                </c:pt>
                <c:pt idx="82">
                  <c:v>3.3199999999999767</c:v>
                </c:pt>
                <c:pt idx="83">
                  <c:v>3.3599999999999777</c:v>
                </c:pt>
                <c:pt idx="84">
                  <c:v>3.3999999999999777</c:v>
                </c:pt>
                <c:pt idx="85">
                  <c:v>3.4399999999999777</c:v>
                </c:pt>
                <c:pt idx="86">
                  <c:v>3.4799999999999867</c:v>
                </c:pt>
                <c:pt idx="87">
                  <c:v>3.5199999999999867</c:v>
                </c:pt>
                <c:pt idx="88">
                  <c:v>3.5599999999999867</c:v>
                </c:pt>
                <c:pt idx="89">
                  <c:v>3.5999999999999877</c:v>
                </c:pt>
                <c:pt idx="90">
                  <c:v>3.6399999999999877</c:v>
                </c:pt>
                <c:pt idx="91">
                  <c:v>3.6799999999999877</c:v>
                </c:pt>
                <c:pt idx="92">
                  <c:v>3.71999999999999</c:v>
                </c:pt>
                <c:pt idx="93">
                  <c:v>3.75999999999999</c:v>
                </c:pt>
                <c:pt idx="94">
                  <c:v>3.7999999999999901</c:v>
                </c:pt>
                <c:pt idx="95">
                  <c:v>3.8399999999999777</c:v>
                </c:pt>
                <c:pt idx="96">
                  <c:v>3.8799999999999777</c:v>
                </c:pt>
                <c:pt idx="97">
                  <c:v>3.9199999999999777</c:v>
                </c:pt>
                <c:pt idx="98">
                  <c:v>3.9599999999999778</c:v>
                </c:pt>
                <c:pt idx="99">
                  <c:v>3.9999999999999867</c:v>
                </c:pt>
                <c:pt idx="100">
                  <c:v>4.0399999999999903</c:v>
                </c:pt>
                <c:pt idx="101">
                  <c:v>4.0799999999999903</c:v>
                </c:pt>
                <c:pt idx="102">
                  <c:v>4.1199999999999886</c:v>
                </c:pt>
                <c:pt idx="103">
                  <c:v>4.1599999999999895</c:v>
                </c:pt>
                <c:pt idx="104">
                  <c:v>4.1999999999999895</c:v>
                </c:pt>
                <c:pt idx="105">
                  <c:v>4.2399999999999904</c:v>
                </c:pt>
                <c:pt idx="106">
                  <c:v>4.2799999999999914</c:v>
                </c:pt>
                <c:pt idx="107">
                  <c:v>4.3199999999999896</c:v>
                </c:pt>
                <c:pt idx="108">
                  <c:v>4.3599999999999897</c:v>
                </c:pt>
                <c:pt idx="109">
                  <c:v>4.3999999999999897</c:v>
                </c:pt>
                <c:pt idx="110">
                  <c:v>4.4399999999999924</c:v>
                </c:pt>
                <c:pt idx="111">
                  <c:v>4.4799999999999924</c:v>
                </c:pt>
                <c:pt idx="112">
                  <c:v>4.5199999999999898</c:v>
                </c:pt>
                <c:pt idx="113">
                  <c:v>4.5599999999999898</c:v>
                </c:pt>
                <c:pt idx="114">
                  <c:v>4.5999999999999899</c:v>
                </c:pt>
                <c:pt idx="115">
                  <c:v>4.6399999999999801</c:v>
                </c:pt>
                <c:pt idx="116">
                  <c:v>4.6799999999999802</c:v>
                </c:pt>
                <c:pt idx="117">
                  <c:v>4.7199999999999802</c:v>
                </c:pt>
                <c:pt idx="118">
                  <c:v>4.7599999999999802</c:v>
                </c:pt>
                <c:pt idx="119">
                  <c:v>4.7999999999999803</c:v>
                </c:pt>
                <c:pt idx="120">
                  <c:v>4.8399999999999803</c:v>
                </c:pt>
                <c:pt idx="121">
                  <c:v>4.8799999999999804</c:v>
                </c:pt>
                <c:pt idx="122">
                  <c:v>4.9199999999999804</c:v>
                </c:pt>
                <c:pt idx="123">
                  <c:v>4.9599999999999804</c:v>
                </c:pt>
                <c:pt idx="124">
                  <c:v>4.9999999999999813</c:v>
                </c:pt>
                <c:pt idx="125">
                  <c:v>5.0399999999999814</c:v>
                </c:pt>
                <c:pt idx="126">
                  <c:v>5.0799999999999814</c:v>
                </c:pt>
                <c:pt idx="127">
                  <c:v>5.1199999999999797</c:v>
                </c:pt>
                <c:pt idx="128">
                  <c:v>5.1599999999999797</c:v>
                </c:pt>
                <c:pt idx="129">
                  <c:v>5.1999999999999797</c:v>
                </c:pt>
                <c:pt idx="130">
                  <c:v>5.2399999999999824</c:v>
                </c:pt>
                <c:pt idx="131">
                  <c:v>5.2799999999999834</c:v>
                </c:pt>
                <c:pt idx="132">
                  <c:v>5.3199999999999799</c:v>
                </c:pt>
                <c:pt idx="133">
                  <c:v>5.3599999999999799</c:v>
                </c:pt>
                <c:pt idx="134">
                  <c:v>5.3999999999999799</c:v>
                </c:pt>
                <c:pt idx="135">
                  <c:v>5.4399999999999924</c:v>
                </c:pt>
                <c:pt idx="136">
                  <c:v>5.4799999999999924</c:v>
                </c:pt>
                <c:pt idx="137">
                  <c:v>5.51999999999998</c:v>
                </c:pt>
                <c:pt idx="138">
                  <c:v>5.5599999999999801</c:v>
                </c:pt>
                <c:pt idx="139">
                  <c:v>5.5999999999999801</c:v>
                </c:pt>
                <c:pt idx="140">
                  <c:v>5.6399999999999801</c:v>
                </c:pt>
                <c:pt idx="141">
                  <c:v>5.6799999999999802</c:v>
                </c:pt>
                <c:pt idx="142">
                  <c:v>5.7199999999999802</c:v>
                </c:pt>
                <c:pt idx="143">
                  <c:v>5.7599999999999802</c:v>
                </c:pt>
                <c:pt idx="144">
                  <c:v>5.7999999999999803</c:v>
                </c:pt>
                <c:pt idx="145">
                  <c:v>5.8399999999999803</c:v>
                </c:pt>
                <c:pt idx="146">
                  <c:v>5.8799999999999804</c:v>
                </c:pt>
                <c:pt idx="147">
                  <c:v>5.9199999999999804</c:v>
                </c:pt>
                <c:pt idx="148">
                  <c:v>5.9599999999999804</c:v>
                </c:pt>
                <c:pt idx="149">
                  <c:v>5.9999999999999813</c:v>
                </c:pt>
                <c:pt idx="150">
                  <c:v>6.0399999999999814</c:v>
                </c:pt>
                <c:pt idx="151">
                  <c:v>6.0799999999999814</c:v>
                </c:pt>
                <c:pt idx="152">
                  <c:v>6.1199999999999797</c:v>
                </c:pt>
                <c:pt idx="153">
                  <c:v>6.1599999999999797</c:v>
                </c:pt>
                <c:pt idx="154">
                  <c:v>6.1999999999999797</c:v>
                </c:pt>
                <c:pt idx="155">
                  <c:v>6.2399999999999824</c:v>
                </c:pt>
                <c:pt idx="156">
                  <c:v>6.2799999999999834</c:v>
                </c:pt>
                <c:pt idx="157">
                  <c:v>6.3199999999999799</c:v>
                </c:pt>
                <c:pt idx="158">
                  <c:v>6.3599999999999799</c:v>
                </c:pt>
                <c:pt idx="159">
                  <c:v>6.3999999999999799</c:v>
                </c:pt>
                <c:pt idx="160">
                  <c:v>6.4399999999999924</c:v>
                </c:pt>
                <c:pt idx="161">
                  <c:v>6.4799999999999924</c:v>
                </c:pt>
                <c:pt idx="162">
                  <c:v>6.51999999999998</c:v>
                </c:pt>
                <c:pt idx="163">
                  <c:v>6.5599999999999801</c:v>
                </c:pt>
                <c:pt idx="164">
                  <c:v>6.5999999999999801</c:v>
                </c:pt>
                <c:pt idx="165">
                  <c:v>6.6399999999999801</c:v>
                </c:pt>
                <c:pt idx="166">
                  <c:v>6.6799999999999802</c:v>
                </c:pt>
                <c:pt idx="167">
                  <c:v>6.7199999999999704</c:v>
                </c:pt>
                <c:pt idx="168">
                  <c:v>6.7599999999999714</c:v>
                </c:pt>
                <c:pt idx="169">
                  <c:v>6.7999999999999714</c:v>
                </c:pt>
                <c:pt idx="170">
                  <c:v>6.8399999999999714</c:v>
                </c:pt>
                <c:pt idx="171">
                  <c:v>6.8799999999999724</c:v>
                </c:pt>
                <c:pt idx="172">
                  <c:v>6.9199999999999724</c:v>
                </c:pt>
                <c:pt idx="173">
                  <c:v>6.9599999999999724</c:v>
                </c:pt>
                <c:pt idx="174">
                  <c:v>6.9999999999999734</c:v>
                </c:pt>
                <c:pt idx="175">
                  <c:v>7.0399999999999734</c:v>
                </c:pt>
                <c:pt idx="176">
                  <c:v>7.0799999999999734</c:v>
                </c:pt>
                <c:pt idx="177">
                  <c:v>7.1199999999999699</c:v>
                </c:pt>
                <c:pt idx="178">
                  <c:v>7.1599999999999699</c:v>
                </c:pt>
                <c:pt idx="179">
                  <c:v>7.19999999999997</c:v>
                </c:pt>
                <c:pt idx="180">
                  <c:v>7.2399999999999824</c:v>
                </c:pt>
                <c:pt idx="181">
                  <c:v>7.2799999999999834</c:v>
                </c:pt>
                <c:pt idx="182">
                  <c:v>7.3199999999999701</c:v>
                </c:pt>
                <c:pt idx="183">
                  <c:v>7.3599999999999701</c:v>
                </c:pt>
                <c:pt idx="184">
                  <c:v>7.3999999999999702</c:v>
                </c:pt>
                <c:pt idx="185">
                  <c:v>7.4399999999999924</c:v>
                </c:pt>
                <c:pt idx="186">
                  <c:v>7.4799999999999924</c:v>
                </c:pt>
                <c:pt idx="187">
                  <c:v>7.5199999999999703</c:v>
                </c:pt>
                <c:pt idx="188">
                  <c:v>7.5599999999999703</c:v>
                </c:pt>
                <c:pt idx="189">
                  <c:v>7.5999999999999703</c:v>
                </c:pt>
                <c:pt idx="190">
                  <c:v>7.6399999999999704</c:v>
                </c:pt>
                <c:pt idx="191">
                  <c:v>7.6799999999999704</c:v>
                </c:pt>
                <c:pt idx="192">
                  <c:v>7.7199999999999704</c:v>
                </c:pt>
                <c:pt idx="193">
                  <c:v>7.7599999999999714</c:v>
                </c:pt>
                <c:pt idx="194">
                  <c:v>7.7999999999999714</c:v>
                </c:pt>
                <c:pt idx="195">
                  <c:v>7.8399999999999714</c:v>
                </c:pt>
                <c:pt idx="196">
                  <c:v>7.8799999999999724</c:v>
                </c:pt>
                <c:pt idx="197">
                  <c:v>7.9199999999999724</c:v>
                </c:pt>
                <c:pt idx="198">
                  <c:v>7.9599999999999724</c:v>
                </c:pt>
                <c:pt idx="199">
                  <c:v>7.9999999999999734</c:v>
                </c:pt>
                <c:pt idx="200">
                  <c:v>8.0399999999999707</c:v>
                </c:pt>
                <c:pt idx="201">
                  <c:v>8.0800000000000018</c:v>
                </c:pt>
                <c:pt idx="202">
                  <c:v>8.1199999999999708</c:v>
                </c:pt>
                <c:pt idx="203">
                  <c:v>8.1600000000000037</c:v>
                </c:pt>
                <c:pt idx="204">
                  <c:v>8.1999999999999726</c:v>
                </c:pt>
                <c:pt idx="205">
                  <c:v>8.23999999999997</c:v>
                </c:pt>
                <c:pt idx="206">
                  <c:v>8.2799999999999727</c:v>
                </c:pt>
                <c:pt idx="207">
                  <c:v>8.3200000000000021</c:v>
                </c:pt>
                <c:pt idx="208">
                  <c:v>8.3600000000000048</c:v>
                </c:pt>
                <c:pt idx="209">
                  <c:v>8.4000000000000021</c:v>
                </c:pt>
                <c:pt idx="210">
                  <c:v>8.4399999999999746</c:v>
                </c:pt>
                <c:pt idx="211">
                  <c:v>8.4800000000000022</c:v>
                </c:pt>
                <c:pt idx="212">
                  <c:v>8.5199999999999747</c:v>
                </c:pt>
                <c:pt idx="213">
                  <c:v>8.5600000000000023</c:v>
                </c:pt>
                <c:pt idx="214">
                  <c:v>8.5999999999999748</c:v>
                </c:pt>
                <c:pt idx="215">
                  <c:v>8.6399999999999704</c:v>
                </c:pt>
                <c:pt idx="216">
                  <c:v>8.6799999999999748</c:v>
                </c:pt>
                <c:pt idx="217">
                  <c:v>8.7199999999999704</c:v>
                </c:pt>
                <c:pt idx="218">
                  <c:v>8.7599999999999767</c:v>
                </c:pt>
                <c:pt idx="219">
                  <c:v>8.7999999999999705</c:v>
                </c:pt>
                <c:pt idx="220">
                  <c:v>8.8399999999999768</c:v>
                </c:pt>
                <c:pt idx="221">
                  <c:v>8.8800000000000008</c:v>
                </c:pt>
                <c:pt idx="222">
                  <c:v>8.9199999999999768</c:v>
                </c:pt>
                <c:pt idx="223">
                  <c:v>8.9600000000000026</c:v>
                </c:pt>
                <c:pt idx="224">
                  <c:v>9.0000000000000018</c:v>
                </c:pt>
                <c:pt idx="225">
                  <c:v>9.0399999999999725</c:v>
                </c:pt>
                <c:pt idx="226">
                  <c:v>9.0800000000000018</c:v>
                </c:pt>
                <c:pt idx="227">
                  <c:v>9.1199999999999708</c:v>
                </c:pt>
                <c:pt idx="228">
                  <c:v>9.1600000000000037</c:v>
                </c:pt>
                <c:pt idx="229">
                  <c:v>9.1999999999999726</c:v>
                </c:pt>
                <c:pt idx="230">
                  <c:v>9.2399999999999594</c:v>
                </c:pt>
                <c:pt idx="231">
                  <c:v>9.2799999999999727</c:v>
                </c:pt>
                <c:pt idx="232">
                  <c:v>9.3200000000000021</c:v>
                </c:pt>
                <c:pt idx="233">
                  <c:v>9.3600000000000048</c:v>
                </c:pt>
                <c:pt idx="234">
                  <c:v>9.4000000000000021</c:v>
                </c:pt>
                <c:pt idx="235">
                  <c:v>9.4399999999999746</c:v>
                </c:pt>
                <c:pt idx="236">
                  <c:v>9.4800000000000022</c:v>
                </c:pt>
                <c:pt idx="237">
                  <c:v>9.5199999999999747</c:v>
                </c:pt>
                <c:pt idx="238">
                  <c:v>9.5600000000000023</c:v>
                </c:pt>
                <c:pt idx="239">
                  <c:v>9.5999999999999748</c:v>
                </c:pt>
                <c:pt idx="240">
                  <c:v>9.6399999999999597</c:v>
                </c:pt>
                <c:pt idx="241">
                  <c:v>9.6799999999999748</c:v>
                </c:pt>
                <c:pt idx="242">
                  <c:v>9.7199999999999598</c:v>
                </c:pt>
                <c:pt idx="243">
                  <c:v>9.7599999999999767</c:v>
                </c:pt>
                <c:pt idx="244">
                  <c:v>9.7999999999999705</c:v>
                </c:pt>
                <c:pt idx="245">
                  <c:v>9.8399999999999768</c:v>
                </c:pt>
                <c:pt idx="246">
                  <c:v>9.8800000000000008</c:v>
                </c:pt>
                <c:pt idx="247">
                  <c:v>9.9199999999999768</c:v>
                </c:pt>
                <c:pt idx="248">
                  <c:v>9.9600000000000026</c:v>
                </c:pt>
                <c:pt idx="249">
                  <c:v>10.000000000000002</c:v>
                </c:pt>
                <c:pt idx="250">
                  <c:v>10.040000000000001</c:v>
                </c:pt>
                <c:pt idx="251">
                  <c:v>10.08</c:v>
                </c:pt>
                <c:pt idx="252">
                  <c:v>10.120000000000001</c:v>
                </c:pt>
                <c:pt idx="253">
                  <c:v>10.16</c:v>
                </c:pt>
                <c:pt idx="254">
                  <c:v>10.200000000000001</c:v>
                </c:pt>
                <c:pt idx="255">
                  <c:v>10.24</c:v>
                </c:pt>
                <c:pt idx="256">
                  <c:v>10.28</c:v>
                </c:pt>
                <c:pt idx="257">
                  <c:v>10.32</c:v>
                </c:pt>
                <c:pt idx="258">
                  <c:v>10.360000000000024</c:v>
                </c:pt>
                <c:pt idx="259">
                  <c:v>10.4</c:v>
                </c:pt>
                <c:pt idx="260">
                  <c:v>10.44</c:v>
                </c:pt>
                <c:pt idx="261">
                  <c:v>10.48</c:v>
                </c:pt>
                <c:pt idx="262">
                  <c:v>10.52</c:v>
                </c:pt>
                <c:pt idx="263">
                  <c:v>10.56</c:v>
                </c:pt>
                <c:pt idx="264">
                  <c:v>10.6</c:v>
                </c:pt>
                <c:pt idx="265">
                  <c:v>10.64</c:v>
                </c:pt>
                <c:pt idx="266">
                  <c:v>10.68</c:v>
                </c:pt>
                <c:pt idx="267">
                  <c:v>10.72</c:v>
                </c:pt>
                <c:pt idx="268">
                  <c:v>10.76</c:v>
                </c:pt>
                <c:pt idx="269">
                  <c:v>10.8</c:v>
                </c:pt>
                <c:pt idx="270">
                  <c:v>10.84</c:v>
                </c:pt>
                <c:pt idx="271">
                  <c:v>10.88</c:v>
                </c:pt>
                <c:pt idx="272">
                  <c:v>10.92</c:v>
                </c:pt>
                <c:pt idx="273">
                  <c:v>10.96</c:v>
                </c:pt>
                <c:pt idx="274">
                  <c:v>11</c:v>
                </c:pt>
                <c:pt idx="275">
                  <c:v>11.04</c:v>
                </c:pt>
                <c:pt idx="276">
                  <c:v>11.079999999999977</c:v>
                </c:pt>
                <c:pt idx="277">
                  <c:v>11.12</c:v>
                </c:pt>
                <c:pt idx="278">
                  <c:v>11.159999999999979</c:v>
                </c:pt>
                <c:pt idx="279">
                  <c:v>11.199999999999926</c:v>
                </c:pt>
                <c:pt idx="280">
                  <c:v>11.239999999999904</c:v>
                </c:pt>
                <c:pt idx="281">
                  <c:v>11.27999999999996</c:v>
                </c:pt>
                <c:pt idx="282">
                  <c:v>11.319999999999981</c:v>
                </c:pt>
                <c:pt idx="283">
                  <c:v>11.360000000000005</c:v>
                </c:pt>
                <c:pt idx="284">
                  <c:v>11.4</c:v>
                </c:pt>
                <c:pt idx="285">
                  <c:v>11.44</c:v>
                </c:pt>
                <c:pt idx="286">
                  <c:v>11.48</c:v>
                </c:pt>
                <c:pt idx="287">
                  <c:v>11.52</c:v>
                </c:pt>
                <c:pt idx="288">
                  <c:v>11.56</c:v>
                </c:pt>
                <c:pt idx="289">
                  <c:v>11.6</c:v>
                </c:pt>
                <c:pt idx="290">
                  <c:v>11.64</c:v>
                </c:pt>
                <c:pt idx="291">
                  <c:v>11.68</c:v>
                </c:pt>
                <c:pt idx="292">
                  <c:v>11.72</c:v>
                </c:pt>
                <c:pt idx="293">
                  <c:v>11.76</c:v>
                </c:pt>
                <c:pt idx="294">
                  <c:v>11.8</c:v>
                </c:pt>
                <c:pt idx="295">
                  <c:v>11.84</c:v>
                </c:pt>
                <c:pt idx="296">
                  <c:v>11.88</c:v>
                </c:pt>
                <c:pt idx="297">
                  <c:v>11.92</c:v>
                </c:pt>
                <c:pt idx="298">
                  <c:v>11.959999999999996</c:v>
                </c:pt>
                <c:pt idx="299">
                  <c:v>12</c:v>
                </c:pt>
                <c:pt idx="300">
                  <c:v>12.039999999999926</c:v>
                </c:pt>
                <c:pt idx="301">
                  <c:v>12.079999999999977</c:v>
                </c:pt>
                <c:pt idx="302">
                  <c:v>12.12</c:v>
                </c:pt>
                <c:pt idx="303">
                  <c:v>12.159999999999979</c:v>
                </c:pt>
                <c:pt idx="304">
                  <c:v>12.2</c:v>
                </c:pt>
                <c:pt idx="305">
                  <c:v>12.239999999999904</c:v>
                </c:pt>
                <c:pt idx="306">
                  <c:v>12.27999999999996</c:v>
                </c:pt>
                <c:pt idx="307">
                  <c:v>12.319999999999981</c:v>
                </c:pt>
                <c:pt idx="308">
                  <c:v>12.360000000000005</c:v>
                </c:pt>
                <c:pt idx="309">
                  <c:v>12.399999999999984</c:v>
                </c:pt>
                <c:pt idx="310">
                  <c:v>12.43999999999996</c:v>
                </c:pt>
                <c:pt idx="311">
                  <c:v>12.479999999999984</c:v>
                </c:pt>
                <c:pt idx="312">
                  <c:v>12.519999999999962</c:v>
                </c:pt>
                <c:pt idx="313">
                  <c:v>12.559999999999988</c:v>
                </c:pt>
                <c:pt idx="314">
                  <c:v>12.599999999999964</c:v>
                </c:pt>
                <c:pt idx="315">
                  <c:v>12.639999999999899</c:v>
                </c:pt>
                <c:pt idx="316">
                  <c:v>12.679999999999966</c:v>
                </c:pt>
                <c:pt idx="317">
                  <c:v>12.719999999999899</c:v>
                </c:pt>
                <c:pt idx="318">
                  <c:v>12.759999999999971</c:v>
                </c:pt>
                <c:pt idx="319">
                  <c:v>12.799999999999899</c:v>
                </c:pt>
                <c:pt idx="320">
                  <c:v>12.839999999999971</c:v>
                </c:pt>
                <c:pt idx="321">
                  <c:v>12.879999999999995</c:v>
                </c:pt>
                <c:pt idx="322">
                  <c:v>12.919999999999973</c:v>
                </c:pt>
                <c:pt idx="323">
                  <c:v>12.959999999999996</c:v>
                </c:pt>
                <c:pt idx="324">
                  <c:v>12.999999999999975</c:v>
                </c:pt>
                <c:pt idx="325">
                  <c:v>13.039999999999926</c:v>
                </c:pt>
                <c:pt idx="326">
                  <c:v>13.079999999999977</c:v>
                </c:pt>
                <c:pt idx="327">
                  <c:v>13.119999999999926</c:v>
                </c:pt>
                <c:pt idx="328">
                  <c:v>13.159999999999979</c:v>
                </c:pt>
                <c:pt idx="329">
                  <c:v>13.199999999999926</c:v>
                </c:pt>
                <c:pt idx="330">
                  <c:v>13.239999999999904</c:v>
                </c:pt>
                <c:pt idx="331">
                  <c:v>13.27999999999996</c:v>
                </c:pt>
                <c:pt idx="332">
                  <c:v>13.319999999999981</c:v>
                </c:pt>
                <c:pt idx="333">
                  <c:v>13.360000000000005</c:v>
                </c:pt>
                <c:pt idx="334">
                  <c:v>13.399999999999984</c:v>
                </c:pt>
                <c:pt idx="335">
                  <c:v>13.43999999999996</c:v>
                </c:pt>
                <c:pt idx="336">
                  <c:v>13.479999999999984</c:v>
                </c:pt>
                <c:pt idx="337">
                  <c:v>13.519999999999962</c:v>
                </c:pt>
                <c:pt idx="338">
                  <c:v>13.559999999999988</c:v>
                </c:pt>
                <c:pt idx="339">
                  <c:v>13.599999999999964</c:v>
                </c:pt>
                <c:pt idx="340">
                  <c:v>13.639999999999899</c:v>
                </c:pt>
                <c:pt idx="341">
                  <c:v>13.679999999999966</c:v>
                </c:pt>
                <c:pt idx="342">
                  <c:v>13.719999999999899</c:v>
                </c:pt>
                <c:pt idx="343">
                  <c:v>13.759999999999971</c:v>
                </c:pt>
                <c:pt idx="344">
                  <c:v>13.799999999999899</c:v>
                </c:pt>
                <c:pt idx="345">
                  <c:v>13.839999999999971</c:v>
                </c:pt>
                <c:pt idx="346">
                  <c:v>13.879999999999995</c:v>
                </c:pt>
                <c:pt idx="347">
                  <c:v>13.919999999999973</c:v>
                </c:pt>
                <c:pt idx="348">
                  <c:v>13.959999999999996</c:v>
                </c:pt>
                <c:pt idx="349">
                  <c:v>13.999999999999975</c:v>
                </c:pt>
                <c:pt idx="350">
                  <c:v>14.039999999999926</c:v>
                </c:pt>
                <c:pt idx="351">
                  <c:v>14.079999999999977</c:v>
                </c:pt>
                <c:pt idx="352">
                  <c:v>14.119999999999926</c:v>
                </c:pt>
                <c:pt idx="353">
                  <c:v>14.159999999999979</c:v>
                </c:pt>
                <c:pt idx="354">
                  <c:v>14.199999999999926</c:v>
                </c:pt>
                <c:pt idx="355">
                  <c:v>14.239999999999904</c:v>
                </c:pt>
                <c:pt idx="356">
                  <c:v>14.27999999999996</c:v>
                </c:pt>
                <c:pt idx="357">
                  <c:v>14.319999999999981</c:v>
                </c:pt>
                <c:pt idx="358">
                  <c:v>14.360000000000005</c:v>
                </c:pt>
                <c:pt idx="359">
                  <c:v>14.399999999999984</c:v>
                </c:pt>
                <c:pt idx="360">
                  <c:v>14.43999999999996</c:v>
                </c:pt>
                <c:pt idx="361">
                  <c:v>14.479999999999984</c:v>
                </c:pt>
                <c:pt idx="362">
                  <c:v>14.519999999999962</c:v>
                </c:pt>
                <c:pt idx="363">
                  <c:v>14.559999999999988</c:v>
                </c:pt>
                <c:pt idx="364">
                  <c:v>14.599999999999964</c:v>
                </c:pt>
                <c:pt idx="365">
                  <c:v>14.639999999999899</c:v>
                </c:pt>
                <c:pt idx="366">
                  <c:v>14.679999999999966</c:v>
                </c:pt>
                <c:pt idx="367">
                  <c:v>14.719999999999899</c:v>
                </c:pt>
                <c:pt idx="368">
                  <c:v>14.759999999999971</c:v>
                </c:pt>
                <c:pt idx="369">
                  <c:v>14.799999999999899</c:v>
                </c:pt>
                <c:pt idx="370">
                  <c:v>14.839999999999971</c:v>
                </c:pt>
                <c:pt idx="371">
                  <c:v>14.879999999999995</c:v>
                </c:pt>
                <c:pt idx="372">
                  <c:v>14.919999999999973</c:v>
                </c:pt>
                <c:pt idx="373">
                  <c:v>14.959999999999996</c:v>
                </c:pt>
                <c:pt idx="374">
                  <c:v>14.999999999999975</c:v>
                </c:pt>
                <c:pt idx="375">
                  <c:v>15.039999999999926</c:v>
                </c:pt>
                <c:pt idx="376">
                  <c:v>15.079999999999977</c:v>
                </c:pt>
                <c:pt idx="377">
                  <c:v>15.119999999999926</c:v>
                </c:pt>
                <c:pt idx="378">
                  <c:v>15.159999999999979</c:v>
                </c:pt>
                <c:pt idx="379">
                  <c:v>15.199999999999926</c:v>
                </c:pt>
                <c:pt idx="380">
                  <c:v>15.239999999999904</c:v>
                </c:pt>
                <c:pt idx="381">
                  <c:v>15.27999999999996</c:v>
                </c:pt>
                <c:pt idx="382">
                  <c:v>15.319999999999981</c:v>
                </c:pt>
                <c:pt idx="383">
                  <c:v>15.360000000000005</c:v>
                </c:pt>
                <c:pt idx="384">
                  <c:v>15.399999999999984</c:v>
                </c:pt>
                <c:pt idx="385">
                  <c:v>15.43999999999996</c:v>
                </c:pt>
                <c:pt idx="386">
                  <c:v>15.479999999999984</c:v>
                </c:pt>
                <c:pt idx="387">
                  <c:v>15.519999999999962</c:v>
                </c:pt>
                <c:pt idx="388">
                  <c:v>15.559999999999988</c:v>
                </c:pt>
                <c:pt idx="389">
                  <c:v>15.599999999999964</c:v>
                </c:pt>
                <c:pt idx="390">
                  <c:v>15.639999999999899</c:v>
                </c:pt>
                <c:pt idx="391">
                  <c:v>15.679999999999966</c:v>
                </c:pt>
                <c:pt idx="392">
                  <c:v>15.719999999999899</c:v>
                </c:pt>
                <c:pt idx="393">
                  <c:v>15.759999999999971</c:v>
                </c:pt>
                <c:pt idx="394">
                  <c:v>15.799999999999899</c:v>
                </c:pt>
                <c:pt idx="395">
                  <c:v>15.839999999999971</c:v>
                </c:pt>
                <c:pt idx="396">
                  <c:v>15.879999999999995</c:v>
                </c:pt>
                <c:pt idx="397">
                  <c:v>15.919999999999973</c:v>
                </c:pt>
                <c:pt idx="398">
                  <c:v>15.959999999999996</c:v>
                </c:pt>
                <c:pt idx="399">
                  <c:v>15.999999999999975</c:v>
                </c:pt>
                <c:pt idx="400">
                  <c:v>16.0399999999999</c:v>
                </c:pt>
                <c:pt idx="401">
                  <c:v>16.079999999999899</c:v>
                </c:pt>
                <c:pt idx="402">
                  <c:v>16.119999999999905</c:v>
                </c:pt>
                <c:pt idx="403">
                  <c:v>16.159999999999901</c:v>
                </c:pt>
                <c:pt idx="404">
                  <c:v>16.1999999999999</c:v>
                </c:pt>
                <c:pt idx="405">
                  <c:v>16.239999999999899</c:v>
                </c:pt>
                <c:pt idx="406">
                  <c:v>16.279999999999902</c:v>
                </c:pt>
                <c:pt idx="407">
                  <c:v>16.319999999999901</c:v>
                </c:pt>
                <c:pt idx="408">
                  <c:v>16.3599999999999</c:v>
                </c:pt>
                <c:pt idx="409">
                  <c:v>16.399999999999899</c:v>
                </c:pt>
                <c:pt idx="410">
                  <c:v>16.439999999999888</c:v>
                </c:pt>
                <c:pt idx="411">
                  <c:v>16.479999999999887</c:v>
                </c:pt>
                <c:pt idx="412">
                  <c:v>16.5199999999999</c:v>
                </c:pt>
                <c:pt idx="413">
                  <c:v>16.559999999999899</c:v>
                </c:pt>
                <c:pt idx="414">
                  <c:v>16.599999999999888</c:v>
                </c:pt>
                <c:pt idx="415">
                  <c:v>16.639999999999901</c:v>
                </c:pt>
                <c:pt idx="416">
                  <c:v>16.6799999999999</c:v>
                </c:pt>
                <c:pt idx="417">
                  <c:v>16.719999999999899</c:v>
                </c:pt>
                <c:pt idx="418">
                  <c:v>16.759999999999899</c:v>
                </c:pt>
                <c:pt idx="419">
                  <c:v>16.799999999999887</c:v>
                </c:pt>
                <c:pt idx="420">
                  <c:v>16.8399999999999</c:v>
                </c:pt>
                <c:pt idx="421">
                  <c:v>16.8799999999999</c:v>
                </c:pt>
                <c:pt idx="422">
                  <c:v>16.919999999999899</c:v>
                </c:pt>
                <c:pt idx="423">
                  <c:v>16.959999999999887</c:v>
                </c:pt>
                <c:pt idx="424">
                  <c:v>16.999999999999886</c:v>
                </c:pt>
                <c:pt idx="425">
                  <c:v>17.0399999999999</c:v>
                </c:pt>
                <c:pt idx="426">
                  <c:v>17.079999999999899</c:v>
                </c:pt>
                <c:pt idx="427">
                  <c:v>17.119999999999905</c:v>
                </c:pt>
                <c:pt idx="428">
                  <c:v>17.159999999999901</c:v>
                </c:pt>
                <c:pt idx="429">
                  <c:v>17.1999999999999</c:v>
                </c:pt>
                <c:pt idx="430">
                  <c:v>17.239999999999899</c:v>
                </c:pt>
                <c:pt idx="431">
                  <c:v>17.279999999999902</c:v>
                </c:pt>
                <c:pt idx="432">
                  <c:v>17.319999999999901</c:v>
                </c:pt>
                <c:pt idx="433">
                  <c:v>17.3599999999999</c:v>
                </c:pt>
                <c:pt idx="434">
                  <c:v>17.399999999999899</c:v>
                </c:pt>
                <c:pt idx="435">
                  <c:v>17.439999999999888</c:v>
                </c:pt>
                <c:pt idx="436">
                  <c:v>17.479999999999887</c:v>
                </c:pt>
                <c:pt idx="437">
                  <c:v>17.5199999999999</c:v>
                </c:pt>
                <c:pt idx="438">
                  <c:v>17.559999999999899</c:v>
                </c:pt>
                <c:pt idx="439">
                  <c:v>17.599999999999888</c:v>
                </c:pt>
                <c:pt idx="440">
                  <c:v>17.639999999999901</c:v>
                </c:pt>
                <c:pt idx="441">
                  <c:v>17.6799999999999</c:v>
                </c:pt>
                <c:pt idx="442">
                  <c:v>17.719999999999899</c:v>
                </c:pt>
                <c:pt idx="443">
                  <c:v>17.759999999999899</c:v>
                </c:pt>
                <c:pt idx="444">
                  <c:v>17.799999999999887</c:v>
                </c:pt>
                <c:pt idx="445">
                  <c:v>17.8399999999999</c:v>
                </c:pt>
                <c:pt idx="446">
                  <c:v>17.8799999999999</c:v>
                </c:pt>
                <c:pt idx="447">
                  <c:v>17.919999999999899</c:v>
                </c:pt>
                <c:pt idx="448">
                  <c:v>17.959999999999887</c:v>
                </c:pt>
                <c:pt idx="449">
                  <c:v>17.999999999999886</c:v>
                </c:pt>
                <c:pt idx="450">
                  <c:v>18.0399999999999</c:v>
                </c:pt>
                <c:pt idx="451">
                  <c:v>18.079999999999899</c:v>
                </c:pt>
                <c:pt idx="452">
                  <c:v>18.119999999999905</c:v>
                </c:pt>
                <c:pt idx="453">
                  <c:v>18.159999999999901</c:v>
                </c:pt>
                <c:pt idx="454">
                  <c:v>18.1999999999999</c:v>
                </c:pt>
                <c:pt idx="455">
                  <c:v>18.239999999999899</c:v>
                </c:pt>
                <c:pt idx="456">
                  <c:v>18.279999999999902</c:v>
                </c:pt>
                <c:pt idx="457">
                  <c:v>18.319999999999901</c:v>
                </c:pt>
                <c:pt idx="458">
                  <c:v>18.3599999999999</c:v>
                </c:pt>
                <c:pt idx="459">
                  <c:v>18.399999999999899</c:v>
                </c:pt>
                <c:pt idx="460">
                  <c:v>18.439999999999888</c:v>
                </c:pt>
                <c:pt idx="461">
                  <c:v>18.479999999999887</c:v>
                </c:pt>
                <c:pt idx="462">
                  <c:v>18.5199999999999</c:v>
                </c:pt>
                <c:pt idx="463">
                  <c:v>18.559999999999899</c:v>
                </c:pt>
                <c:pt idx="464">
                  <c:v>18.599999999999888</c:v>
                </c:pt>
                <c:pt idx="465">
                  <c:v>18.639999999999901</c:v>
                </c:pt>
                <c:pt idx="466">
                  <c:v>18.6799999999999</c:v>
                </c:pt>
                <c:pt idx="467">
                  <c:v>18.719999999999899</c:v>
                </c:pt>
                <c:pt idx="468">
                  <c:v>18.759999999999899</c:v>
                </c:pt>
                <c:pt idx="469">
                  <c:v>18.799999999999887</c:v>
                </c:pt>
                <c:pt idx="470">
                  <c:v>18.8399999999999</c:v>
                </c:pt>
                <c:pt idx="471">
                  <c:v>18.8799999999999</c:v>
                </c:pt>
                <c:pt idx="472">
                  <c:v>18.919999999999899</c:v>
                </c:pt>
                <c:pt idx="473">
                  <c:v>18.959999999999887</c:v>
                </c:pt>
                <c:pt idx="474">
                  <c:v>18.999999999999886</c:v>
                </c:pt>
                <c:pt idx="475">
                  <c:v>19.0399999999999</c:v>
                </c:pt>
                <c:pt idx="476">
                  <c:v>19.079999999999899</c:v>
                </c:pt>
                <c:pt idx="477">
                  <c:v>19.119999999999905</c:v>
                </c:pt>
                <c:pt idx="478">
                  <c:v>19.159999999999901</c:v>
                </c:pt>
                <c:pt idx="479">
                  <c:v>19.1999999999999</c:v>
                </c:pt>
                <c:pt idx="480">
                  <c:v>19.239999999999899</c:v>
                </c:pt>
                <c:pt idx="481">
                  <c:v>19.279999999999902</c:v>
                </c:pt>
                <c:pt idx="482">
                  <c:v>19.319999999999901</c:v>
                </c:pt>
                <c:pt idx="483">
                  <c:v>19.3599999999999</c:v>
                </c:pt>
                <c:pt idx="484">
                  <c:v>19.399999999999899</c:v>
                </c:pt>
                <c:pt idx="485">
                  <c:v>19.439999999999888</c:v>
                </c:pt>
                <c:pt idx="486">
                  <c:v>19.479999999999887</c:v>
                </c:pt>
                <c:pt idx="487">
                  <c:v>19.5199999999999</c:v>
                </c:pt>
                <c:pt idx="488">
                  <c:v>19.559999999999899</c:v>
                </c:pt>
                <c:pt idx="489">
                  <c:v>19.599999999999888</c:v>
                </c:pt>
                <c:pt idx="490">
                  <c:v>19.639999999999901</c:v>
                </c:pt>
                <c:pt idx="491">
                  <c:v>19.6799999999999</c:v>
                </c:pt>
                <c:pt idx="492">
                  <c:v>19.719999999999899</c:v>
                </c:pt>
                <c:pt idx="493">
                  <c:v>19.759999999999899</c:v>
                </c:pt>
                <c:pt idx="494">
                  <c:v>19.799999999999887</c:v>
                </c:pt>
                <c:pt idx="495">
                  <c:v>19.8399999999999</c:v>
                </c:pt>
                <c:pt idx="496">
                  <c:v>19.8799999999999</c:v>
                </c:pt>
                <c:pt idx="497">
                  <c:v>19.919999999999899</c:v>
                </c:pt>
                <c:pt idx="498">
                  <c:v>19.959999999999887</c:v>
                </c:pt>
                <c:pt idx="499">
                  <c:v>19.999999999999886</c:v>
                </c:pt>
                <c:pt idx="500">
                  <c:v>20.0399999999999</c:v>
                </c:pt>
                <c:pt idx="501">
                  <c:v>20.079999999999899</c:v>
                </c:pt>
                <c:pt idx="502">
                  <c:v>20.119999999999905</c:v>
                </c:pt>
                <c:pt idx="503">
                  <c:v>20.159999999999901</c:v>
                </c:pt>
                <c:pt idx="504">
                  <c:v>20.1999999999999</c:v>
                </c:pt>
                <c:pt idx="505">
                  <c:v>20.239999999999899</c:v>
                </c:pt>
                <c:pt idx="506">
                  <c:v>20.279999999999902</c:v>
                </c:pt>
                <c:pt idx="507">
                  <c:v>20.319999999999901</c:v>
                </c:pt>
                <c:pt idx="508">
                  <c:v>20.3599999999999</c:v>
                </c:pt>
                <c:pt idx="509">
                  <c:v>20.399999999999899</c:v>
                </c:pt>
                <c:pt idx="510">
                  <c:v>20.439999999999888</c:v>
                </c:pt>
                <c:pt idx="511">
                  <c:v>20.479999999999887</c:v>
                </c:pt>
                <c:pt idx="512">
                  <c:v>20.5199999999999</c:v>
                </c:pt>
                <c:pt idx="513">
                  <c:v>20.559999999999899</c:v>
                </c:pt>
                <c:pt idx="514">
                  <c:v>20.599999999999888</c:v>
                </c:pt>
                <c:pt idx="515">
                  <c:v>20.639999999999901</c:v>
                </c:pt>
                <c:pt idx="516">
                  <c:v>20.6799999999999</c:v>
                </c:pt>
                <c:pt idx="517">
                  <c:v>20.719999999999899</c:v>
                </c:pt>
                <c:pt idx="518">
                  <c:v>20.759999999999899</c:v>
                </c:pt>
                <c:pt idx="519">
                  <c:v>20.799999999999887</c:v>
                </c:pt>
                <c:pt idx="520">
                  <c:v>20.8399999999999</c:v>
                </c:pt>
                <c:pt idx="521">
                  <c:v>20.8799999999999</c:v>
                </c:pt>
                <c:pt idx="522">
                  <c:v>20.919999999999899</c:v>
                </c:pt>
                <c:pt idx="523">
                  <c:v>20.959999999999887</c:v>
                </c:pt>
                <c:pt idx="524">
                  <c:v>20.999999999999886</c:v>
                </c:pt>
                <c:pt idx="525">
                  <c:v>21.0399999999999</c:v>
                </c:pt>
                <c:pt idx="526">
                  <c:v>21.079999999999899</c:v>
                </c:pt>
                <c:pt idx="527">
                  <c:v>21.119999999999905</c:v>
                </c:pt>
                <c:pt idx="528">
                  <c:v>21.159999999999901</c:v>
                </c:pt>
                <c:pt idx="529">
                  <c:v>21.1999999999999</c:v>
                </c:pt>
                <c:pt idx="530">
                  <c:v>21.239999999999899</c:v>
                </c:pt>
                <c:pt idx="531">
                  <c:v>21.279999999999902</c:v>
                </c:pt>
                <c:pt idx="532">
                  <c:v>21.319999999999901</c:v>
                </c:pt>
                <c:pt idx="533">
                  <c:v>21.3599999999999</c:v>
                </c:pt>
                <c:pt idx="534">
                  <c:v>21.399999999999899</c:v>
                </c:pt>
                <c:pt idx="535">
                  <c:v>21.439999999999888</c:v>
                </c:pt>
                <c:pt idx="536">
                  <c:v>21.479999999999887</c:v>
                </c:pt>
                <c:pt idx="537">
                  <c:v>21.5199999999999</c:v>
                </c:pt>
                <c:pt idx="538">
                  <c:v>21.559999999999899</c:v>
                </c:pt>
                <c:pt idx="539">
                  <c:v>21.599999999999888</c:v>
                </c:pt>
                <c:pt idx="540">
                  <c:v>21.639999999999901</c:v>
                </c:pt>
                <c:pt idx="541">
                  <c:v>21.6799999999999</c:v>
                </c:pt>
                <c:pt idx="542">
                  <c:v>21.719999999999899</c:v>
                </c:pt>
                <c:pt idx="543">
                  <c:v>21.759999999999899</c:v>
                </c:pt>
                <c:pt idx="544">
                  <c:v>21.799999999999887</c:v>
                </c:pt>
                <c:pt idx="545">
                  <c:v>21.8399999999999</c:v>
                </c:pt>
                <c:pt idx="546">
                  <c:v>21.8799999999999</c:v>
                </c:pt>
                <c:pt idx="547">
                  <c:v>21.919999999999899</c:v>
                </c:pt>
                <c:pt idx="548">
                  <c:v>21.959999999999887</c:v>
                </c:pt>
                <c:pt idx="549">
                  <c:v>21.999999999999886</c:v>
                </c:pt>
                <c:pt idx="550">
                  <c:v>22.0399999999999</c:v>
                </c:pt>
                <c:pt idx="551">
                  <c:v>22.079999999999899</c:v>
                </c:pt>
                <c:pt idx="552">
                  <c:v>22.119999999999905</c:v>
                </c:pt>
                <c:pt idx="553">
                  <c:v>22.159999999999901</c:v>
                </c:pt>
                <c:pt idx="554">
                  <c:v>22.1999999999999</c:v>
                </c:pt>
                <c:pt idx="555">
                  <c:v>22.239999999999899</c:v>
                </c:pt>
                <c:pt idx="556">
                  <c:v>22.279999999999902</c:v>
                </c:pt>
                <c:pt idx="557">
                  <c:v>22.319999999999901</c:v>
                </c:pt>
                <c:pt idx="558">
                  <c:v>22.3599999999999</c:v>
                </c:pt>
                <c:pt idx="559">
                  <c:v>22.399999999999899</c:v>
                </c:pt>
                <c:pt idx="560">
                  <c:v>22.439999999999888</c:v>
                </c:pt>
                <c:pt idx="561">
                  <c:v>22.479999999999887</c:v>
                </c:pt>
                <c:pt idx="562">
                  <c:v>22.5199999999999</c:v>
                </c:pt>
                <c:pt idx="563">
                  <c:v>22.559999999999899</c:v>
                </c:pt>
                <c:pt idx="564">
                  <c:v>22.599999999999888</c:v>
                </c:pt>
                <c:pt idx="565">
                  <c:v>22.639999999999901</c:v>
                </c:pt>
                <c:pt idx="566">
                  <c:v>22.6799999999999</c:v>
                </c:pt>
                <c:pt idx="567">
                  <c:v>22.719999999999899</c:v>
                </c:pt>
                <c:pt idx="568">
                  <c:v>22.759999999999899</c:v>
                </c:pt>
                <c:pt idx="569">
                  <c:v>22.799999999999887</c:v>
                </c:pt>
                <c:pt idx="570">
                  <c:v>22.8399999999999</c:v>
                </c:pt>
                <c:pt idx="571">
                  <c:v>22.8799999999999</c:v>
                </c:pt>
                <c:pt idx="572">
                  <c:v>22.919999999999899</c:v>
                </c:pt>
                <c:pt idx="573">
                  <c:v>22.959999999999887</c:v>
                </c:pt>
                <c:pt idx="574">
                  <c:v>22.999999999999886</c:v>
                </c:pt>
                <c:pt idx="575">
                  <c:v>23.0399999999999</c:v>
                </c:pt>
                <c:pt idx="576">
                  <c:v>23.079999999999899</c:v>
                </c:pt>
                <c:pt idx="577">
                  <c:v>23.119999999999905</c:v>
                </c:pt>
                <c:pt idx="578">
                  <c:v>23.159999999999901</c:v>
                </c:pt>
                <c:pt idx="579">
                  <c:v>23.1999999999999</c:v>
                </c:pt>
                <c:pt idx="580">
                  <c:v>23.239999999999899</c:v>
                </c:pt>
                <c:pt idx="581">
                  <c:v>23.279999999999902</c:v>
                </c:pt>
                <c:pt idx="582">
                  <c:v>23.319999999999901</c:v>
                </c:pt>
                <c:pt idx="583">
                  <c:v>23.3599999999999</c:v>
                </c:pt>
                <c:pt idx="584">
                  <c:v>23.399999999999899</c:v>
                </c:pt>
                <c:pt idx="585">
                  <c:v>23.439999999999888</c:v>
                </c:pt>
                <c:pt idx="586">
                  <c:v>23.479999999999887</c:v>
                </c:pt>
                <c:pt idx="587">
                  <c:v>23.5199999999999</c:v>
                </c:pt>
                <c:pt idx="588">
                  <c:v>23.559999999999899</c:v>
                </c:pt>
                <c:pt idx="589">
                  <c:v>23.599999999999888</c:v>
                </c:pt>
                <c:pt idx="590">
                  <c:v>23.639999999999901</c:v>
                </c:pt>
                <c:pt idx="591">
                  <c:v>23.6799999999999</c:v>
                </c:pt>
                <c:pt idx="592">
                  <c:v>23.719999999999899</c:v>
                </c:pt>
                <c:pt idx="593">
                  <c:v>23.759999999999899</c:v>
                </c:pt>
                <c:pt idx="594">
                  <c:v>23.799999999999887</c:v>
                </c:pt>
                <c:pt idx="595">
                  <c:v>23.8399999999999</c:v>
                </c:pt>
                <c:pt idx="596">
                  <c:v>23.8799999999999</c:v>
                </c:pt>
                <c:pt idx="597">
                  <c:v>23.919999999999899</c:v>
                </c:pt>
                <c:pt idx="598">
                  <c:v>23.959999999999887</c:v>
                </c:pt>
                <c:pt idx="599">
                  <c:v>23.999999999999886</c:v>
                </c:pt>
                <c:pt idx="600">
                  <c:v>24.0399999999999</c:v>
                </c:pt>
                <c:pt idx="601">
                  <c:v>24.079999999999899</c:v>
                </c:pt>
                <c:pt idx="602">
                  <c:v>24.119999999999905</c:v>
                </c:pt>
                <c:pt idx="603">
                  <c:v>24.159999999999901</c:v>
                </c:pt>
                <c:pt idx="604">
                  <c:v>24.1999999999999</c:v>
                </c:pt>
                <c:pt idx="605">
                  <c:v>24.239999999999899</c:v>
                </c:pt>
                <c:pt idx="606">
                  <c:v>24.279999999999902</c:v>
                </c:pt>
                <c:pt idx="607">
                  <c:v>24.319999999999901</c:v>
                </c:pt>
                <c:pt idx="608">
                  <c:v>24.3599999999999</c:v>
                </c:pt>
                <c:pt idx="609">
                  <c:v>24.399999999999899</c:v>
                </c:pt>
                <c:pt idx="610">
                  <c:v>24.439999999999888</c:v>
                </c:pt>
                <c:pt idx="611">
                  <c:v>24.479999999999887</c:v>
                </c:pt>
                <c:pt idx="612">
                  <c:v>24.5199999999999</c:v>
                </c:pt>
                <c:pt idx="613">
                  <c:v>24.559999999999899</c:v>
                </c:pt>
                <c:pt idx="614">
                  <c:v>24.599999999999888</c:v>
                </c:pt>
                <c:pt idx="615">
                  <c:v>24.639999999999901</c:v>
                </c:pt>
                <c:pt idx="616">
                  <c:v>24.6799999999999</c:v>
                </c:pt>
                <c:pt idx="617">
                  <c:v>24.719999999999899</c:v>
                </c:pt>
                <c:pt idx="618">
                  <c:v>24.759999999999899</c:v>
                </c:pt>
                <c:pt idx="619">
                  <c:v>24.799999999999887</c:v>
                </c:pt>
                <c:pt idx="620">
                  <c:v>24.8399999999999</c:v>
                </c:pt>
                <c:pt idx="621">
                  <c:v>24.8799999999999</c:v>
                </c:pt>
                <c:pt idx="622">
                  <c:v>24.919999999999899</c:v>
                </c:pt>
                <c:pt idx="623">
                  <c:v>24.959999999999887</c:v>
                </c:pt>
                <c:pt idx="624">
                  <c:v>24.999999999999886</c:v>
                </c:pt>
                <c:pt idx="625">
                  <c:v>25.0399999999999</c:v>
                </c:pt>
                <c:pt idx="626">
                  <c:v>25.079999999999899</c:v>
                </c:pt>
                <c:pt idx="627">
                  <c:v>25.119999999999905</c:v>
                </c:pt>
                <c:pt idx="628">
                  <c:v>25.159999999999901</c:v>
                </c:pt>
                <c:pt idx="629">
                  <c:v>25.1999999999999</c:v>
                </c:pt>
                <c:pt idx="630">
                  <c:v>25.239999999999899</c:v>
                </c:pt>
                <c:pt idx="631">
                  <c:v>25.279999999999902</c:v>
                </c:pt>
                <c:pt idx="632">
                  <c:v>25.319999999999901</c:v>
                </c:pt>
                <c:pt idx="633">
                  <c:v>25.3599999999999</c:v>
                </c:pt>
                <c:pt idx="634">
                  <c:v>25.399999999999899</c:v>
                </c:pt>
                <c:pt idx="635">
                  <c:v>25.439999999999888</c:v>
                </c:pt>
                <c:pt idx="636">
                  <c:v>25.479999999999887</c:v>
                </c:pt>
                <c:pt idx="637">
                  <c:v>25.5199999999999</c:v>
                </c:pt>
                <c:pt idx="638">
                  <c:v>25.559999999999899</c:v>
                </c:pt>
                <c:pt idx="639">
                  <c:v>25.599999999999888</c:v>
                </c:pt>
                <c:pt idx="640">
                  <c:v>25.639999999999901</c:v>
                </c:pt>
                <c:pt idx="641">
                  <c:v>25.6799999999999</c:v>
                </c:pt>
                <c:pt idx="642">
                  <c:v>25.719999999999899</c:v>
                </c:pt>
                <c:pt idx="643">
                  <c:v>25.759999999999899</c:v>
                </c:pt>
                <c:pt idx="644">
                  <c:v>25.799999999999887</c:v>
                </c:pt>
                <c:pt idx="645">
                  <c:v>25.8399999999999</c:v>
                </c:pt>
                <c:pt idx="646">
                  <c:v>25.8799999999999</c:v>
                </c:pt>
                <c:pt idx="647">
                  <c:v>25.919999999999899</c:v>
                </c:pt>
                <c:pt idx="648">
                  <c:v>25.959999999999887</c:v>
                </c:pt>
                <c:pt idx="649">
                  <c:v>25.999999999999886</c:v>
                </c:pt>
                <c:pt idx="650">
                  <c:v>26.0399999999999</c:v>
                </c:pt>
                <c:pt idx="651">
                  <c:v>26.079999999999899</c:v>
                </c:pt>
                <c:pt idx="652">
                  <c:v>26.119999999999905</c:v>
                </c:pt>
                <c:pt idx="653">
                  <c:v>26.159999999999901</c:v>
                </c:pt>
                <c:pt idx="654">
                  <c:v>26.1999999999999</c:v>
                </c:pt>
                <c:pt idx="655">
                  <c:v>26.239999999999899</c:v>
                </c:pt>
                <c:pt idx="656">
                  <c:v>26.279999999999902</c:v>
                </c:pt>
                <c:pt idx="657">
                  <c:v>26.319999999999901</c:v>
                </c:pt>
                <c:pt idx="658">
                  <c:v>26.3599999999999</c:v>
                </c:pt>
                <c:pt idx="659">
                  <c:v>26.399999999999899</c:v>
                </c:pt>
                <c:pt idx="660">
                  <c:v>26.439999999999888</c:v>
                </c:pt>
                <c:pt idx="661">
                  <c:v>26.479999999999887</c:v>
                </c:pt>
                <c:pt idx="662">
                  <c:v>26.5199999999999</c:v>
                </c:pt>
                <c:pt idx="663">
                  <c:v>26.559999999999899</c:v>
                </c:pt>
                <c:pt idx="664">
                  <c:v>26.599999999999888</c:v>
                </c:pt>
                <c:pt idx="665">
                  <c:v>26.639999999999901</c:v>
                </c:pt>
                <c:pt idx="666">
                  <c:v>26.6799999999999</c:v>
                </c:pt>
                <c:pt idx="667">
                  <c:v>26.719999999999899</c:v>
                </c:pt>
                <c:pt idx="668">
                  <c:v>26.759999999999899</c:v>
                </c:pt>
                <c:pt idx="669">
                  <c:v>26.799999999999887</c:v>
                </c:pt>
                <c:pt idx="670">
                  <c:v>26.8399999999999</c:v>
                </c:pt>
                <c:pt idx="671">
                  <c:v>26.8799999999999</c:v>
                </c:pt>
                <c:pt idx="672">
                  <c:v>26.919999999999899</c:v>
                </c:pt>
                <c:pt idx="673">
                  <c:v>26.959999999999887</c:v>
                </c:pt>
                <c:pt idx="674">
                  <c:v>26.999999999999886</c:v>
                </c:pt>
                <c:pt idx="675">
                  <c:v>27.0399999999999</c:v>
                </c:pt>
                <c:pt idx="676">
                  <c:v>27.079999999999899</c:v>
                </c:pt>
                <c:pt idx="677">
                  <c:v>27.119999999999905</c:v>
                </c:pt>
                <c:pt idx="678">
                  <c:v>27.159999999999901</c:v>
                </c:pt>
                <c:pt idx="679">
                  <c:v>27.1999999999999</c:v>
                </c:pt>
                <c:pt idx="680">
                  <c:v>27.239999999999899</c:v>
                </c:pt>
                <c:pt idx="681">
                  <c:v>27.279999999999902</c:v>
                </c:pt>
                <c:pt idx="682">
                  <c:v>27.319999999999901</c:v>
                </c:pt>
                <c:pt idx="683">
                  <c:v>27.3599999999999</c:v>
                </c:pt>
                <c:pt idx="684">
                  <c:v>27.399999999999899</c:v>
                </c:pt>
                <c:pt idx="685">
                  <c:v>27.439999999999888</c:v>
                </c:pt>
                <c:pt idx="686">
                  <c:v>27.479999999999887</c:v>
                </c:pt>
                <c:pt idx="687">
                  <c:v>27.5199999999999</c:v>
                </c:pt>
                <c:pt idx="688">
                  <c:v>27.559999999999899</c:v>
                </c:pt>
                <c:pt idx="689">
                  <c:v>27.599999999999888</c:v>
                </c:pt>
                <c:pt idx="690">
                  <c:v>27.639999999999901</c:v>
                </c:pt>
                <c:pt idx="691">
                  <c:v>27.6799999999999</c:v>
                </c:pt>
                <c:pt idx="692">
                  <c:v>27.719999999999899</c:v>
                </c:pt>
                <c:pt idx="693">
                  <c:v>27.759999999999899</c:v>
                </c:pt>
                <c:pt idx="694">
                  <c:v>27.799999999999887</c:v>
                </c:pt>
                <c:pt idx="695">
                  <c:v>27.8399999999999</c:v>
                </c:pt>
                <c:pt idx="696">
                  <c:v>27.8799999999999</c:v>
                </c:pt>
                <c:pt idx="697">
                  <c:v>27.919999999999899</c:v>
                </c:pt>
                <c:pt idx="698">
                  <c:v>27.959999999999887</c:v>
                </c:pt>
                <c:pt idx="699">
                  <c:v>27.999999999999886</c:v>
                </c:pt>
                <c:pt idx="700">
                  <c:v>28.0399999999999</c:v>
                </c:pt>
                <c:pt idx="701">
                  <c:v>28.079999999999899</c:v>
                </c:pt>
                <c:pt idx="702">
                  <c:v>28.119999999999905</c:v>
                </c:pt>
                <c:pt idx="703">
                  <c:v>28.159999999999901</c:v>
                </c:pt>
                <c:pt idx="704">
                  <c:v>28.1999999999999</c:v>
                </c:pt>
                <c:pt idx="705">
                  <c:v>28.239999999999899</c:v>
                </c:pt>
                <c:pt idx="706">
                  <c:v>28.279999999999902</c:v>
                </c:pt>
                <c:pt idx="707">
                  <c:v>28.319999999999901</c:v>
                </c:pt>
                <c:pt idx="708">
                  <c:v>28.3599999999999</c:v>
                </c:pt>
                <c:pt idx="709">
                  <c:v>28.399999999999899</c:v>
                </c:pt>
                <c:pt idx="710">
                  <c:v>28.439999999999888</c:v>
                </c:pt>
                <c:pt idx="711">
                  <c:v>28.479999999999887</c:v>
                </c:pt>
                <c:pt idx="712">
                  <c:v>28.5199999999999</c:v>
                </c:pt>
                <c:pt idx="713">
                  <c:v>28.559999999999899</c:v>
                </c:pt>
                <c:pt idx="714">
                  <c:v>28.599999999999888</c:v>
                </c:pt>
                <c:pt idx="715">
                  <c:v>28.639999999999901</c:v>
                </c:pt>
                <c:pt idx="716">
                  <c:v>28.6799999999999</c:v>
                </c:pt>
                <c:pt idx="717">
                  <c:v>28.719999999999899</c:v>
                </c:pt>
                <c:pt idx="718">
                  <c:v>28.759999999999899</c:v>
                </c:pt>
                <c:pt idx="719">
                  <c:v>28.799999999999887</c:v>
                </c:pt>
                <c:pt idx="720">
                  <c:v>28.8399999999999</c:v>
                </c:pt>
                <c:pt idx="721">
                  <c:v>28.8799999999999</c:v>
                </c:pt>
                <c:pt idx="722">
                  <c:v>28.919999999999899</c:v>
                </c:pt>
                <c:pt idx="723">
                  <c:v>28.959999999999887</c:v>
                </c:pt>
                <c:pt idx="724">
                  <c:v>28.999999999999886</c:v>
                </c:pt>
                <c:pt idx="725">
                  <c:v>29.0399999999999</c:v>
                </c:pt>
                <c:pt idx="726">
                  <c:v>29.079999999999899</c:v>
                </c:pt>
                <c:pt idx="727">
                  <c:v>29.119999999999905</c:v>
                </c:pt>
                <c:pt idx="728">
                  <c:v>29.159999999999901</c:v>
                </c:pt>
                <c:pt idx="729">
                  <c:v>29.1999999999999</c:v>
                </c:pt>
                <c:pt idx="730">
                  <c:v>29.239999999999899</c:v>
                </c:pt>
                <c:pt idx="731">
                  <c:v>29.279999999999902</c:v>
                </c:pt>
                <c:pt idx="732">
                  <c:v>29.319999999999901</c:v>
                </c:pt>
                <c:pt idx="733">
                  <c:v>29.3599999999999</c:v>
                </c:pt>
                <c:pt idx="734">
                  <c:v>29.399999999999899</c:v>
                </c:pt>
                <c:pt idx="735">
                  <c:v>29.439999999999888</c:v>
                </c:pt>
                <c:pt idx="736">
                  <c:v>29.479999999999887</c:v>
                </c:pt>
                <c:pt idx="737">
                  <c:v>29.5199999999999</c:v>
                </c:pt>
                <c:pt idx="738">
                  <c:v>29.559999999999899</c:v>
                </c:pt>
                <c:pt idx="739">
                  <c:v>29.599999999999888</c:v>
                </c:pt>
                <c:pt idx="740">
                  <c:v>29.639999999999901</c:v>
                </c:pt>
                <c:pt idx="741">
                  <c:v>29.6799999999999</c:v>
                </c:pt>
                <c:pt idx="742">
                  <c:v>29.719999999999899</c:v>
                </c:pt>
                <c:pt idx="743">
                  <c:v>29.759999999999899</c:v>
                </c:pt>
                <c:pt idx="744">
                  <c:v>29.799999999999887</c:v>
                </c:pt>
                <c:pt idx="745">
                  <c:v>29.8399999999999</c:v>
                </c:pt>
                <c:pt idx="746">
                  <c:v>29.8799999999999</c:v>
                </c:pt>
                <c:pt idx="747">
                  <c:v>29.919999999999899</c:v>
                </c:pt>
                <c:pt idx="748">
                  <c:v>29.959999999999887</c:v>
                </c:pt>
                <c:pt idx="749">
                  <c:v>29.999999999999886</c:v>
                </c:pt>
                <c:pt idx="750">
                  <c:v>30.0399999999999</c:v>
                </c:pt>
                <c:pt idx="751">
                  <c:v>30.079999999999899</c:v>
                </c:pt>
                <c:pt idx="752">
                  <c:v>30.119999999999905</c:v>
                </c:pt>
                <c:pt idx="753">
                  <c:v>30.159999999999901</c:v>
                </c:pt>
                <c:pt idx="754">
                  <c:v>30.1999999999999</c:v>
                </c:pt>
                <c:pt idx="755">
                  <c:v>30.239999999999899</c:v>
                </c:pt>
                <c:pt idx="756">
                  <c:v>30.279999999999902</c:v>
                </c:pt>
                <c:pt idx="757">
                  <c:v>30.319999999999901</c:v>
                </c:pt>
                <c:pt idx="758">
                  <c:v>30.3599999999999</c:v>
                </c:pt>
                <c:pt idx="759">
                  <c:v>30.399999999999899</c:v>
                </c:pt>
                <c:pt idx="760">
                  <c:v>30.439999999999888</c:v>
                </c:pt>
                <c:pt idx="761">
                  <c:v>30.479999999999887</c:v>
                </c:pt>
                <c:pt idx="762">
                  <c:v>30.5199999999999</c:v>
                </c:pt>
                <c:pt idx="763">
                  <c:v>30.559999999999899</c:v>
                </c:pt>
                <c:pt idx="764">
                  <c:v>30.599999999999888</c:v>
                </c:pt>
                <c:pt idx="765">
                  <c:v>30.639999999999901</c:v>
                </c:pt>
                <c:pt idx="766">
                  <c:v>30.6799999999999</c:v>
                </c:pt>
                <c:pt idx="767">
                  <c:v>30.719999999999899</c:v>
                </c:pt>
                <c:pt idx="768">
                  <c:v>30.759999999999899</c:v>
                </c:pt>
                <c:pt idx="769">
                  <c:v>30.799999999999887</c:v>
                </c:pt>
                <c:pt idx="770">
                  <c:v>30.8399999999999</c:v>
                </c:pt>
                <c:pt idx="771">
                  <c:v>30.8799999999999</c:v>
                </c:pt>
                <c:pt idx="772">
                  <c:v>30.919999999999899</c:v>
                </c:pt>
                <c:pt idx="773">
                  <c:v>30.959999999999887</c:v>
                </c:pt>
                <c:pt idx="774">
                  <c:v>30.999999999999886</c:v>
                </c:pt>
                <c:pt idx="775">
                  <c:v>31.0399999999999</c:v>
                </c:pt>
                <c:pt idx="776">
                  <c:v>31.079999999999899</c:v>
                </c:pt>
                <c:pt idx="777">
                  <c:v>31.119999999999905</c:v>
                </c:pt>
                <c:pt idx="778">
                  <c:v>31.159999999999901</c:v>
                </c:pt>
                <c:pt idx="779">
                  <c:v>31.1999999999999</c:v>
                </c:pt>
                <c:pt idx="780">
                  <c:v>31.239999999999899</c:v>
                </c:pt>
                <c:pt idx="781">
                  <c:v>31.279999999999902</c:v>
                </c:pt>
                <c:pt idx="782">
                  <c:v>31.319999999999901</c:v>
                </c:pt>
                <c:pt idx="783">
                  <c:v>31.3599999999999</c:v>
                </c:pt>
                <c:pt idx="784">
                  <c:v>31.399999999999899</c:v>
                </c:pt>
                <c:pt idx="785">
                  <c:v>31.439999999999888</c:v>
                </c:pt>
                <c:pt idx="786">
                  <c:v>31.479999999999887</c:v>
                </c:pt>
                <c:pt idx="787">
                  <c:v>31.5199999999999</c:v>
                </c:pt>
                <c:pt idx="788">
                  <c:v>31.559999999999899</c:v>
                </c:pt>
                <c:pt idx="789">
                  <c:v>31.599999999999888</c:v>
                </c:pt>
                <c:pt idx="790">
                  <c:v>31.639999999999901</c:v>
                </c:pt>
                <c:pt idx="791">
                  <c:v>31.6799999999999</c:v>
                </c:pt>
                <c:pt idx="792">
                  <c:v>31.719999999999899</c:v>
                </c:pt>
                <c:pt idx="793">
                  <c:v>31.759999999999899</c:v>
                </c:pt>
                <c:pt idx="794">
                  <c:v>31.799999999999887</c:v>
                </c:pt>
                <c:pt idx="795">
                  <c:v>31.8399999999999</c:v>
                </c:pt>
                <c:pt idx="796">
                  <c:v>31.8799999999999</c:v>
                </c:pt>
                <c:pt idx="797">
                  <c:v>31.919999999999899</c:v>
                </c:pt>
                <c:pt idx="798">
                  <c:v>31.959999999999887</c:v>
                </c:pt>
                <c:pt idx="799">
                  <c:v>31.999999999999886</c:v>
                </c:pt>
                <c:pt idx="800">
                  <c:v>32.04</c:v>
                </c:pt>
                <c:pt idx="801">
                  <c:v>32.079999999999913</c:v>
                </c:pt>
                <c:pt idx="802">
                  <c:v>32.119999999999912</c:v>
                </c:pt>
                <c:pt idx="803">
                  <c:v>32.159999999999911</c:v>
                </c:pt>
                <c:pt idx="804">
                  <c:v>32.20000000000001</c:v>
                </c:pt>
                <c:pt idx="805">
                  <c:v>32.240000000000009</c:v>
                </c:pt>
                <c:pt idx="806">
                  <c:v>32.280000000000008</c:v>
                </c:pt>
                <c:pt idx="807">
                  <c:v>32.319999999999901</c:v>
                </c:pt>
                <c:pt idx="808">
                  <c:v>32.3599999999999</c:v>
                </c:pt>
                <c:pt idx="809">
                  <c:v>32.399999999999913</c:v>
                </c:pt>
                <c:pt idx="810">
                  <c:v>32.439999999999912</c:v>
                </c:pt>
                <c:pt idx="811">
                  <c:v>32.479999999999912</c:v>
                </c:pt>
                <c:pt idx="812">
                  <c:v>32.519999999999911</c:v>
                </c:pt>
                <c:pt idx="813">
                  <c:v>32.559999999999903</c:v>
                </c:pt>
                <c:pt idx="814">
                  <c:v>32.600000000000009</c:v>
                </c:pt>
                <c:pt idx="815">
                  <c:v>32.64</c:v>
                </c:pt>
                <c:pt idx="816">
                  <c:v>32.68</c:v>
                </c:pt>
                <c:pt idx="817">
                  <c:v>32.719999999999963</c:v>
                </c:pt>
                <c:pt idx="818">
                  <c:v>32.759999999999913</c:v>
                </c:pt>
                <c:pt idx="819">
                  <c:v>32.800000000000004</c:v>
                </c:pt>
                <c:pt idx="820">
                  <c:v>32.839999999999911</c:v>
                </c:pt>
                <c:pt idx="821">
                  <c:v>32.879999999999903</c:v>
                </c:pt>
                <c:pt idx="822">
                  <c:v>32.919999999999902</c:v>
                </c:pt>
                <c:pt idx="823">
                  <c:v>32.959999999999901</c:v>
                </c:pt>
                <c:pt idx="824">
                  <c:v>33</c:v>
                </c:pt>
                <c:pt idx="825">
                  <c:v>33.04</c:v>
                </c:pt>
                <c:pt idx="826">
                  <c:v>33.079999999999913</c:v>
                </c:pt>
                <c:pt idx="827">
                  <c:v>33.119999999999912</c:v>
                </c:pt>
                <c:pt idx="828">
                  <c:v>33.159999999999911</c:v>
                </c:pt>
                <c:pt idx="829">
                  <c:v>33.20000000000001</c:v>
                </c:pt>
                <c:pt idx="830">
                  <c:v>33.240000000000009</c:v>
                </c:pt>
                <c:pt idx="831">
                  <c:v>33.280000000000008</c:v>
                </c:pt>
                <c:pt idx="832">
                  <c:v>33.319999999999901</c:v>
                </c:pt>
                <c:pt idx="833">
                  <c:v>33.3599999999999</c:v>
                </c:pt>
                <c:pt idx="834">
                  <c:v>33.399999999999913</c:v>
                </c:pt>
                <c:pt idx="835">
                  <c:v>33.439999999999813</c:v>
                </c:pt>
                <c:pt idx="836">
                  <c:v>33.479999999999812</c:v>
                </c:pt>
                <c:pt idx="837">
                  <c:v>33.519999999999811</c:v>
                </c:pt>
                <c:pt idx="838">
                  <c:v>33.559999999999803</c:v>
                </c:pt>
                <c:pt idx="839">
                  <c:v>33.600000000000009</c:v>
                </c:pt>
                <c:pt idx="840">
                  <c:v>33.64</c:v>
                </c:pt>
                <c:pt idx="841">
                  <c:v>33.68</c:v>
                </c:pt>
                <c:pt idx="842">
                  <c:v>33.719999999999963</c:v>
                </c:pt>
                <c:pt idx="843">
                  <c:v>33.759999999999813</c:v>
                </c:pt>
                <c:pt idx="844">
                  <c:v>33.800000000000004</c:v>
                </c:pt>
                <c:pt idx="845">
                  <c:v>33.839999999999812</c:v>
                </c:pt>
                <c:pt idx="846">
                  <c:v>33.879999999999811</c:v>
                </c:pt>
                <c:pt idx="847">
                  <c:v>33.919999999999803</c:v>
                </c:pt>
                <c:pt idx="848">
                  <c:v>33.959999999999802</c:v>
                </c:pt>
                <c:pt idx="849">
                  <c:v>34</c:v>
                </c:pt>
                <c:pt idx="850">
                  <c:v>34.04</c:v>
                </c:pt>
                <c:pt idx="851">
                  <c:v>34.079999999999863</c:v>
                </c:pt>
                <c:pt idx="852">
                  <c:v>34.119999999999813</c:v>
                </c:pt>
                <c:pt idx="853">
                  <c:v>34.159999999999812</c:v>
                </c:pt>
                <c:pt idx="854">
                  <c:v>34.20000000000001</c:v>
                </c:pt>
                <c:pt idx="855">
                  <c:v>34.240000000000009</c:v>
                </c:pt>
                <c:pt idx="856">
                  <c:v>34.280000000000008</c:v>
                </c:pt>
                <c:pt idx="857">
                  <c:v>34.319999999999801</c:v>
                </c:pt>
                <c:pt idx="858">
                  <c:v>34.3599999999998</c:v>
                </c:pt>
                <c:pt idx="859">
                  <c:v>34.399999999999913</c:v>
                </c:pt>
                <c:pt idx="860">
                  <c:v>34.439999999999813</c:v>
                </c:pt>
                <c:pt idx="861">
                  <c:v>34.479999999999812</c:v>
                </c:pt>
                <c:pt idx="862">
                  <c:v>34.519999999999811</c:v>
                </c:pt>
                <c:pt idx="863">
                  <c:v>34.559999999999803</c:v>
                </c:pt>
                <c:pt idx="864">
                  <c:v>34.600000000000009</c:v>
                </c:pt>
                <c:pt idx="865">
                  <c:v>34.64</c:v>
                </c:pt>
                <c:pt idx="866">
                  <c:v>34.68</c:v>
                </c:pt>
                <c:pt idx="867">
                  <c:v>34.719999999999963</c:v>
                </c:pt>
                <c:pt idx="868">
                  <c:v>34.759999999999813</c:v>
                </c:pt>
                <c:pt idx="869">
                  <c:v>34.800000000000004</c:v>
                </c:pt>
                <c:pt idx="870">
                  <c:v>34.839999999999812</c:v>
                </c:pt>
                <c:pt idx="871">
                  <c:v>34.879999999999811</c:v>
                </c:pt>
                <c:pt idx="872">
                  <c:v>34.919999999999803</c:v>
                </c:pt>
                <c:pt idx="873">
                  <c:v>34.959999999999802</c:v>
                </c:pt>
                <c:pt idx="874">
                  <c:v>35</c:v>
                </c:pt>
                <c:pt idx="875">
                  <c:v>35.04</c:v>
                </c:pt>
                <c:pt idx="876">
                  <c:v>35.079999999999863</c:v>
                </c:pt>
                <c:pt idx="877">
                  <c:v>35.119999999999813</c:v>
                </c:pt>
                <c:pt idx="878">
                  <c:v>35.159999999999812</c:v>
                </c:pt>
                <c:pt idx="879">
                  <c:v>35.20000000000001</c:v>
                </c:pt>
                <c:pt idx="880">
                  <c:v>35.240000000000009</c:v>
                </c:pt>
                <c:pt idx="881">
                  <c:v>35.280000000000008</c:v>
                </c:pt>
                <c:pt idx="882">
                  <c:v>35.319999999999801</c:v>
                </c:pt>
                <c:pt idx="883">
                  <c:v>35.3599999999998</c:v>
                </c:pt>
                <c:pt idx="884">
                  <c:v>35.399999999999913</c:v>
                </c:pt>
                <c:pt idx="885">
                  <c:v>35.439999999999813</c:v>
                </c:pt>
                <c:pt idx="886">
                  <c:v>35.479999999999812</c:v>
                </c:pt>
                <c:pt idx="887">
                  <c:v>35.519999999999811</c:v>
                </c:pt>
                <c:pt idx="888">
                  <c:v>35.559999999999803</c:v>
                </c:pt>
                <c:pt idx="889">
                  <c:v>35.600000000000009</c:v>
                </c:pt>
                <c:pt idx="890">
                  <c:v>35.64</c:v>
                </c:pt>
                <c:pt idx="891">
                  <c:v>35.68</c:v>
                </c:pt>
                <c:pt idx="892">
                  <c:v>35.719999999999963</c:v>
                </c:pt>
                <c:pt idx="893">
                  <c:v>35.759999999999813</c:v>
                </c:pt>
                <c:pt idx="894">
                  <c:v>35.800000000000004</c:v>
                </c:pt>
                <c:pt idx="895">
                  <c:v>35.839999999999812</c:v>
                </c:pt>
                <c:pt idx="896">
                  <c:v>35.879999999999811</c:v>
                </c:pt>
                <c:pt idx="897">
                  <c:v>35.919999999999803</c:v>
                </c:pt>
                <c:pt idx="898">
                  <c:v>35.959999999999802</c:v>
                </c:pt>
                <c:pt idx="899">
                  <c:v>36</c:v>
                </c:pt>
                <c:pt idx="900">
                  <c:v>36.04</c:v>
                </c:pt>
                <c:pt idx="901">
                  <c:v>36.079999999999863</c:v>
                </c:pt>
                <c:pt idx="902">
                  <c:v>36.119999999999813</c:v>
                </c:pt>
                <c:pt idx="903">
                  <c:v>36.159999999999812</c:v>
                </c:pt>
                <c:pt idx="904">
                  <c:v>36.20000000000001</c:v>
                </c:pt>
                <c:pt idx="905">
                  <c:v>36.240000000000009</c:v>
                </c:pt>
                <c:pt idx="906">
                  <c:v>36.280000000000008</c:v>
                </c:pt>
                <c:pt idx="907">
                  <c:v>36.319999999999801</c:v>
                </c:pt>
                <c:pt idx="908">
                  <c:v>36.3599999999998</c:v>
                </c:pt>
                <c:pt idx="909">
                  <c:v>36.399999999999913</c:v>
                </c:pt>
                <c:pt idx="910">
                  <c:v>36.439999999999813</c:v>
                </c:pt>
                <c:pt idx="911">
                  <c:v>36.479999999999812</c:v>
                </c:pt>
                <c:pt idx="912">
                  <c:v>36.519999999999811</c:v>
                </c:pt>
                <c:pt idx="913">
                  <c:v>36.559999999999803</c:v>
                </c:pt>
                <c:pt idx="914">
                  <c:v>36.600000000000009</c:v>
                </c:pt>
                <c:pt idx="915">
                  <c:v>36.64</c:v>
                </c:pt>
                <c:pt idx="916">
                  <c:v>36.68</c:v>
                </c:pt>
                <c:pt idx="917">
                  <c:v>36.719999999999963</c:v>
                </c:pt>
                <c:pt idx="918">
                  <c:v>36.759999999999813</c:v>
                </c:pt>
                <c:pt idx="919">
                  <c:v>36.800000000000004</c:v>
                </c:pt>
                <c:pt idx="920">
                  <c:v>36.839999999999812</c:v>
                </c:pt>
                <c:pt idx="921">
                  <c:v>36.879999999999811</c:v>
                </c:pt>
                <c:pt idx="922">
                  <c:v>36.919999999999803</c:v>
                </c:pt>
                <c:pt idx="923">
                  <c:v>36.959999999999802</c:v>
                </c:pt>
                <c:pt idx="924">
                  <c:v>37</c:v>
                </c:pt>
                <c:pt idx="925">
                  <c:v>37.04</c:v>
                </c:pt>
                <c:pt idx="926">
                  <c:v>37.079999999999863</c:v>
                </c:pt>
                <c:pt idx="927">
                  <c:v>37.119999999999813</c:v>
                </c:pt>
                <c:pt idx="928">
                  <c:v>37.159999999999812</c:v>
                </c:pt>
                <c:pt idx="929">
                  <c:v>37.20000000000001</c:v>
                </c:pt>
                <c:pt idx="930">
                  <c:v>37.240000000000009</c:v>
                </c:pt>
                <c:pt idx="931">
                  <c:v>37.280000000000008</c:v>
                </c:pt>
                <c:pt idx="932">
                  <c:v>37.319999999999801</c:v>
                </c:pt>
                <c:pt idx="933">
                  <c:v>37.3599999999998</c:v>
                </c:pt>
                <c:pt idx="934">
                  <c:v>37.399999999999913</c:v>
                </c:pt>
                <c:pt idx="935">
                  <c:v>37.439999999999813</c:v>
                </c:pt>
                <c:pt idx="936">
                  <c:v>37.479999999999812</c:v>
                </c:pt>
                <c:pt idx="937">
                  <c:v>37.519999999999811</c:v>
                </c:pt>
                <c:pt idx="938">
                  <c:v>37.559999999999803</c:v>
                </c:pt>
                <c:pt idx="939">
                  <c:v>37.600000000000009</c:v>
                </c:pt>
                <c:pt idx="940">
                  <c:v>37.64</c:v>
                </c:pt>
                <c:pt idx="941">
                  <c:v>37.68</c:v>
                </c:pt>
                <c:pt idx="942">
                  <c:v>37.719999999999963</c:v>
                </c:pt>
                <c:pt idx="943">
                  <c:v>37.759999999999813</c:v>
                </c:pt>
                <c:pt idx="944">
                  <c:v>37.800000000000004</c:v>
                </c:pt>
                <c:pt idx="945">
                  <c:v>37.839999999999812</c:v>
                </c:pt>
                <c:pt idx="946">
                  <c:v>37.879999999999811</c:v>
                </c:pt>
                <c:pt idx="947">
                  <c:v>37.919999999999803</c:v>
                </c:pt>
                <c:pt idx="948">
                  <c:v>37.959999999999802</c:v>
                </c:pt>
                <c:pt idx="949">
                  <c:v>38</c:v>
                </c:pt>
                <c:pt idx="950">
                  <c:v>38.04</c:v>
                </c:pt>
                <c:pt idx="951">
                  <c:v>38.079999999999863</c:v>
                </c:pt>
                <c:pt idx="952">
                  <c:v>38.119999999999813</c:v>
                </c:pt>
                <c:pt idx="953">
                  <c:v>38.159999999999812</c:v>
                </c:pt>
                <c:pt idx="954">
                  <c:v>38.20000000000001</c:v>
                </c:pt>
                <c:pt idx="955">
                  <c:v>38.240000000000009</c:v>
                </c:pt>
                <c:pt idx="956">
                  <c:v>38.280000000000008</c:v>
                </c:pt>
                <c:pt idx="957">
                  <c:v>38.319999999999801</c:v>
                </c:pt>
                <c:pt idx="958">
                  <c:v>38.3599999999998</c:v>
                </c:pt>
                <c:pt idx="959">
                  <c:v>38.399999999999913</c:v>
                </c:pt>
                <c:pt idx="960">
                  <c:v>38.439999999999699</c:v>
                </c:pt>
                <c:pt idx="961">
                  <c:v>38.479999999999812</c:v>
                </c:pt>
                <c:pt idx="962">
                  <c:v>38.519999999999811</c:v>
                </c:pt>
                <c:pt idx="963">
                  <c:v>38.559999999999803</c:v>
                </c:pt>
                <c:pt idx="964">
                  <c:v>38.600000000000009</c:v>
                </c:pt>
                <c:pt idx="965">
                  <c:v>38.64</c:v>
                </c:pt>
                <c:pt idx="966">
                  <c:v>38.68</c:v>
                </c:pt>
                <c:pt idx="967">
                  <c:v>38.719999999999963</c:v>
                </c:pt>
                <c:pt idx="968">
                  <c:v>38.759999999999813</c:v>
                </c:pt>
                <c:pt idx="969">
                  <c:v>38.800000000000004</c:v>
                </c:pt>
                <c:pt idx="970">
                  <c:v>38.839999999999812</c:v>
                </c:pt>
                <c:pt idx="971">
                  <c:v>38.879999999999697</c:v>
                </c:pt>
                <c:pt idx="972">
                  <c:v>38.919999999999703</c:v>
                </c:pt>
                <c:pt idx="973">
                  <c:v>38.959999999999702</c:v>
                </c:pt>
                <c:pt idx="974">
                  <c:v>38.999999999999936</c:v>
                </c:pt>
                <c:pt idx="975">
                  <c:v>39.039999999999914</c:v>
                </c:pt>
                <c:pt idx="976">
                  <c:v>39.079999999999863</c:v>
                </c:pt>
                <c:pt idx="977">
                  <c:v>39.119999999999699</c:v>
                </c:pt>
                <c:pt idx="978">
                  <c:v>39.159999999999698</c:v>
                </c:pt>
                <c:pt idx="979">
                  <c:v>39.20000000000001</c:v>
                </c:pt>
                <c:pt idx="980">
                  <c:v>39.239999999999995</c:v>
                </c:pt>
                <c:pt idx="981">
                  <c:v>39.279999999999973</c:v>
                </c:pt>
                <c:pt idx="982">
                  <c:v>39.319999999999702</c:v>
                </c:pt>
                <c:pt idx="983">
                  <c:v>39.359999999999701</c:v>
                </c:pt>
                <c:pt idx="984">
                  <c:v>39.399999999999913</c:v>
                </c:pt>
                <c:pt idx="985">
                  <c:v>39.439999999999699</c:v>
                </c:pt>
                <c:pt idx="986">
                  <c:v>39.479999999999698</c:v>
                </c:pt>
                <c:pt idx="987">
                  <c:v>39.519999999999698</c:v>
                </c:pt>
                <c:pt idx="988">
                  <c:v>39.559999999999697</c:v>
                </c:pt>
                <c:pt idx="989">
                  <c:v>39.59999999999998</c:v>
                </c:pt>
                <c:pt idx="990">
                  <c:v>39.639999999999944</c:v>
                </c:pt>
                <c:pt idx="991">
                  <c:v>39.679999999999929</c:v>
                </c:pt>
                <c:pt idx="992">
                  <c:v>39.719999999999914</c:v>
                </c:pt>
                <c:pt idx="993">
                  <c:v>39.759999999999813</c:v>
                </c:pt>
                <c:pt idx="994">
                  <c:v>39.800000000000004</c:v>
                </c:pt>
                <c:pt idx="995">
                  <c:v>39.839999999999698</c:v>
                </c:pt>
                <c:pt idx="996">
                  <c:v>39.879999999999697</c:v>
                </c:pt>
                <c:pt idx="997">
                  <c:v>39.919999999999703</c:v>
                </c:pt>
                <c:pt idx="998">
                  <c:v>39.959999999999702</c:v>
                </c:pt>
                <c:pt idx="999">
                  <c:v>39.999999999999936</c:v>
                </c:pt>
                <c:pt idx="1000">
                  <c:v>40.039999999999914</c:v>
                </c:pt>
                <c:pt idx="1001">
                  <c:v>40.079999999999863</c:v>
                </c:pt>
                <c:pt idx="1002">
                  <c:v>40.119999999999699</c:v>
                </c:pt>
                <c:pt idx="1003">
                  <c:v>40.159999999999698</c:v>
                </c:pt>
                <c:pt idx="1004">
                  <c:v>40.20000000000001</c:v>
                </c:pt>
                <c:pt idx="1005">
                  <c:v>40.239999999999995</c:v>
                </c:pt>
                <c:pt idx="1006">
                  <c:v>40.279999999999973</c:v>
                </c:pt>
                <c:pt idx="1007">
                  <c:v>40.319999999999702</c:v>
                </c:pt>
                <c:pt idx="1008">
                  <c:v>40.359999999999701</c:v>
                </c:pt>
                <c:pt idx="1009">
                  <c:v>40.399999999999913</c:v>
                </c:pt>
                <c:pt idx="1010">
                  <c:v>40.439999999999699</c:v>
                </c:pt>
                <c:pt idx="1011">
                  <c:v>40.479999999999698</c:v>
                </c:pt>
                <c:pt idx="1012">
                  <c:v>40.519999999999698</c:v>
                </c:pt>
                <c:pt idx="1013">
                  <c:v>40.559999999999697</c:v>
                </c:pt>
                <c:pt idx="1014">
                  <c:v>40.59999999999998</c:v>
                </c:pt>
                <c:pt idx="1015">
                  <c:v>40.639999999999944</c:v>
                </c:pt>
                <c:pt idx="1016">
                  <c:v>40.679999999999929</c:v>
                </c:pt>
                <c:pt idx="1017">
                  <c:v>40.719999999999914</c:v>
                </c:pt>
                <c:pt idx="1018">
                  <c:v>40.759999999999813</c:v>
                </c:pt>
                <c:pt idx="1019">
                  <c:v>40.800000000000004</c:v>
                </c:pt>
                <c:pt idx="1020">
                  <c:v>40.839999999999698</c:v>
                </c:pt>
                <c:pt idx="1021">
                  <c:v>40.879999999999697</c:v>
                </c:pt>
                <c:pt idx="1022">
                  <c:v>40.919999999999703</c:v>
                </c:pt>
                <c:pt idx="1023">
                  <c:v>40.959999999999702</c:v>
                </c:pt>
                <c:pt idx="1024">
                  <c:v>40.999999999999936</c:v>
                </c:pt>
                <c:pt idx="1025">
                  <c:v>41.039999999999914</c:v>
                </c:pt>
                <c:pt idx="1026">
                  <c:v>41.079999999999863</c:v>
                </c:pt>
                <c:pt idx="1027">
                  <c:v>41.119999999999699</c:v>
                </c:pt>
                <c:pt idx="1028">
                  <c:v>41.159999999999698</c:v>
                </c:pt>
                <c:pt idx="1029">
                  <c:v>41.20000000000001</c:v>
                </c:pt>
                <c:pt idx="1030">
                  <c:v>41.239999999999995</c:v>
                </c:pt>
                <c:pt idx="1031">
                  <c:v>41.279999999999973</c:v>
                </c:pt>
                <c:pt idx="1032">
                  <c:v>41.319999999999702</c:v>
                </c:pt>
                <c:pt idx="1033">
                  <c:v>41.359999999999701</c:v>
                </c:pt>
                <c:pt idx="1034">
                  <c:v>41.399999999999913</c:v>
                </c:pt>
                <c:pt idx="1035">
                  <c:v>41.439999999999699</c:v>
                </c:pt>
                <c:pt idx="1036">
                  <c:v>41.479999999999698</c:v>
                </c:pt>
                <c:pt idx="1037">
                  <c:v>41.519999999999698</c:v>
                </c:pt>
                <c:pt idx="1038">
                  <c:v>41.559999999999697</c:v>
                </c:pt>
                <c:pt idx="1039">
                  <c:v>41.59999999999998</c:v>
                </c:pt>
                <c:pt idx="1040">
                  <c:v>41.639999999999944</c:v>
                </c:pt>
                <c:pt idx="1041">
                  <c:v>41.679999999999929</c:v>
                </c:pt>
                <c:pt idx="1042">
                  <c:v>41.719999999999914</c:v>
                </c:pt>
                <c:pt idx="1043">
                  <c:v>41.759999999999813</c:v>
                </c:pt>
                <c:pt idx="1044">
                  <c:v>41.800000000000004</c:v>
                </c:pt>
                <c:pt idx="1045">
                  <c:v>41.839999999999698</c:v>
                </c:pt>
                <c:pt idx="1046">
                  <c:v>41.879999999999697</c:v>
                </c:pt>
                <c:pt idx="1047">
                  <c:v>41.919999999999703</c:v>
                </c:pt>
                <c:pt idx="1048">
                  <c:v>41.959999999999702</c:v>
                </c:pt>
                <c:pt idx="1049">
                  <c:v>41.999999999999936</c:v>
                </c:pt>
                <c:pt idx="1050">
                  <c:v>42.039999999999914</c:v>
                </c:pt>
                <c:pt idx="1051">
                  <c:v>42.079999999999863</c:v>
                </c:pt>
                <c:pt idx="1052">
                  <c:v>42.119999999999699</c:v>
                </c:pt>
                <c:pt idx="1053">
                  <c:v>42.159999999999698</c:v>
                </c:pt>
                <c:pt idx="1054">
                  <c:v>42.20000000000001</c:v>
                </c:pt>
                <c:pt idx="1055">
                  <c:v>42.239999999999995</c:v>
                </c:pt>
                <c:pt idx="1056">
                  <c:v>42.279999999999973</c:v>
                </c:pt>
                <c:pt idx="1057">
                  <c:v>42.319999999999702</c:v>
                </c:pt>
                <c:pt idx="1058">
                  <c:v>42.359999999999701</c:v>
                </c:pt>
                <c:pt idx="1059">
                  <c:v>42.399999999999913</c:v>
                </c:pt>
                <c:pt idx="1060">
                  <c:v>42.439999999999699</c:v>
                </c:pt>
                <c:pt idx="1061">
                  <c:v>42.479999999999698</c:v>
                </c:pt>
                <c:pt idx="1062">
                  <c:v>42.519999999999698</c:v>
                </c:pt>
                <c:pt idx="1063">
                  <c:v>42.559999999999697</c:v>
                </c:pt>
                <c:pt idx="1064">
                  <c:v>42.59999999999998</c:v>
                </c:pt>
                <c:pt idx="1065">
                  <c:v>42.639999999999944</c:v>
                </c:pt>
                <c:pt idx="1066">
                  <c:v>42.679999999999929</c:v>
                </c:pt>
                <c:pt idx="1067">
                  <c:v>42.719999999999914</c:v>
                </c:pt>
                <c:pt idx="1068">
                  <c:v>42.759999999999813</c:v>
                </c:pt>
                <c:pt idx="1069">
                  <c:v>42.800000000000004</c:v>
                </c:pt>
                <c:pt idx="1070">
                  <c:v>42.839999999999698</c:v>
                </c:pt>
                <c:pt idx="1071">
                  <c:v>42.879999999999697</c:v>
                </c:pt>
                <c:pt idx="1072">
                  <c:v>42.919999999999703</c:v>
                </c:pt>
                <c:pt idx="1073">
                  <c:v>42.959999999999702</c:v>
                </c:pt>
                <c:pt idx="1074">
                  <c:v>42.999999999999936</c:v>
                </c:pt>
                <c:pt idx="1075">
                  <c:v>43.039999999999914</c:v>
                </c:pt>
                <c:pt idx="1076">
                  <c:v>43.079999999999863</c:v>
                </c:pt>
                <c:pt idx="1077">
                  <c:v>43.1199999999996</c:v>
                </c:pt>
                <c:pt idx="1078">
                  <c:v>43.159999999999698</c:v>
                </c:pt>
                <c:pt idx="1079">
                  <c:v>43.20000000000001</c:v>
                </c:pt>
                <c:pt idx="1080">
                  <c:v>43.239999999999995</c:v>
                </c:pt>
                <c:pt idx="1081">
                  <c:v>43.279999999999973</c:v>
                </c:pt>
                <c:pt idx="1082">
                  <c:v>43.319999999999702</c:v>
                </c:pt>
                <c:pt idx="1083">
                  <c:v>43.359999999999701</c:v>
                </c:pt>
                <c:pt idx="1084">
                  <c:v>43.399999999999913</c:v>
                </c:pt>
                <c:pt idx="1085">
                  <c:v>43.4399999999996</c:v>
                </c:pt>
                <c:pt idx="1086">
                  <c:v>43.479999999999599</c:v>
                </c:pt>
                <c:pt idx="1087">
                  <c:v>43.519999999999698</c:v>
                </c:pt>
                <c:pt idx="1088">
                  <c:v>43.559999999999597</c:v>
                </c:pt>
                <c:pt idx="1089">
                  <c:v>43.599999999999611</c:v>
                </c:pt>
                <c:pt idx="1090">
                  <c:v>43.639999999999603</c:v>
                </c:pt>
                <c:pt idx="1091">
                  <c:v>43.679999999999602</c:v>
                </c:pt>
                <c:pt idx="1092">
                  <c:v>43.719999999999601</c:v>
                </c:pt>
                <c:pt idx="1093">
                  <c:v>43.7599999999996</c:v>
                </c:pt>
                <c:pt idx="1094">
                  <c:v>43.799999999999613</c:v>
                </c:pt>
                <c:pt idx="1095">
                  <c:v>43.839999999999598</c:v>
                </c:pt>
                <c:pt idx="1096">
                  <c:v>43.879999999999598</c:v>
                </c:pt>
                <c:pt idx="1097">
                  <c:v>43.919999999999597</c:v>
                </c:pt>
                <c:pt idx="1098">
                  <c:v>43.959999999999596</c:v>
                </c:pt>
                <c:pt idx="1099">
                  <c:v>43.999999999999602</c:v>
                </c:pt>
                <c:pt idx="1100">
                  <c:v>44.039999999999601</c:v>
                </c:pt>
                <c:pt idx="1101">
                  <c:v>44.0799999999996</c:v>
                </c:pt>
                <c:pt idx="1102">
                  <c:v>44.1199999999996</c:v>
                </c:pt>
                <c:pt idx="1103">
                  <c:v>44.159999999999599</c:v>
                </c:pt>
                <c:pt idx="1104">
                  <c:v>44.199999999999612</c:v>
                </c:pt>
                <c:pt idx="1105">
                  <c:v>44.239999999999611</c:v>
                </c:pt>
                <c:pt idx="1106">
                  <c:v>44.279999999999603</c:v>
                </c:pt>
                <c:pt idx="1107">
                  <c:v>44.319999999999595</c:v>
                </c:pt>
                <c:pt idx="1108">
                  <c:v>44.359999999999594</c:v>
                </c:pt>
                <c:pt idx="1109">
                  <c:v>44.399999999999601</c:v>
                </c:pt>
                <c:pt idx="1110">
                  <c:v>44.4399999999996</c:v>
                </c:pt>
                <c:pt idx="1111">
                  <c:v>44.479999999999599</c:v>
                </c:pt>
                <c:pt idx="1112">
                  <c:v>44.519999999999598</c:v>
                </c:pt>
                <c:pt idx="1113">
                  <c:v>44.559999999999597</c:v>
                </c:pt>
                <c:pt idx="1114">
                  <c:v>44.599999999999611</c:v>
                </c:pt>
                <c:pt idx="1115">
                  <c:v>44.639999999999603</c:v>
                </c:pt>
                <c:pt idx="1116">
                  <c:v>44.679999999999602</c:v>
                </c:pt>
                <c:pt idx="1117">
                  <c:v>44.719999999999601</c:v>
                </c:pt>
                <c:pt idx="1118">
                  <c:v>44.7599999999996</c:v>
                </c:pt>
                <c:pt idx="1119">
                  <c:v>44.799999999999613</c:v>
                </c:pt>
                <c:pt idx="1120">
                  <c:v>44.839999999999598</c:v>
                </c:pt>
                <c:pt idx="1121">
                  <c:v>44.879999999999598</c:v>
                </c:pt>
                <c:pt idx="1122">
                  <c:v>44.919999999999597</c:v>
                </c:pt>
                <c:pt idx="1123">
                  <c:v>44.959999999999596</c:v>
                </c:pt>
                <c:pt idx="1124">
                  <c:v>44.999999999999602</c:v>
                </c:pt>
                <c:pt idx="1125">
                  <c:v>45.039999999999601</c:v>
                </c:pt>
                <c:pt idx="1126">
                  <c:v>45.0799999999996</c:v>
                </c:pt>
                <c:pt idx="1127">
                  <c:v>45.1199999999996</c:v>
                </c:pt>
                <c:pt idx="1128">
                  <c:v>45.159999999999599</c:v>
                </c:pt>
                <c:pt idx="1129">
                  <c:v>45.199999999999612</c:v>
                </c:pt>
                <c:pt idx="1130">
                  <c:v>45.239999999999611</c:v>
                </c:pt>
                <c:pt idx="1131">
                  <c:v>45.279999999999603</c:v>
                </c:pt>
                <c:pt idx="1132">
                  <c:v>45.319999999999595</c:v>
                </c:pt>
                <c:pt idx="1133">
                  <c:v>45.359999999999594</c:v>
                </c:pt>
                <c:pt idx="1134">
                  <c:v>45.399999999999601</c:v>
                </c:pt>
                <c:pt idx="1135">
                  <c:v>45.4399999999996</c:v>
                </c:pt>
                <c:pt idx="1136">
                  <c:v>45.479999999999599</c:v>
                </c:pt>
                <c:pt idx="1137">
                  <c:v>45.519999999999598</c:v>
                </c:pt>
                <c:pt idx="1138">
                  <c:v>45.559999999999597</c:v>
                </c:pt>
                <c:pt idx="1139">
                  <c:v>45.599999999999611</c:v>
                </c:pt>
                <c:pt idx="1140">
                  <c:v>45.639999999999603</c:v>
                </c:pt>
                <c:pt idx="1141">
                  <c:v>45.679999999999602</c:v>
                </c:pt>
                <c:pt idx="1142">
                  <c:v>45.719999999999601</c:v>
                </c:pt>
                <c:pt idx="1143">
                  <c:v>45.7599999999996</c:v>
                </c:pt>
                <c:pt idx="1144">
                  <c:v>45.799999999999613</c:v>
                </c:pt>
                <c:pt idx="1145">
                  <c:v>45.839999999999598</c:v>
                </c:pt>
                <c:pt idx="1146">
                  <c:v>45.879999999999598</c:v>
                </c:pt>
                <c:pt idx="1147">
                  <c:v>45.919999999999597</c:v>
                </c:pt>
                <c:pt idx="1148">
                  <c:v>45.959999999999596</c:v>
                </c:pt>
                <c:pt idx="1149">
                  <c:v>45.999999999999602</c:v>
                </c:pt>
                <c:pt idx="1150">
                  <c:v>46.039999999999601</c:v>
                </c:pt>
                <c:pt idx="1151">
                  <c:v>46.0799999999996</c:v>
                </c:pt>
                <c:pt idx="1152">
                  <c:v>46.1199999999996</c:v>
                </c:pt>
                <c:pt idx="1153">
                  <c:v>46.159999999999599</c:v>
                </c:pt>
                <c:pt idx="1154">
                  <c:v>46.199999999999612</c:v>
                </c:pt>
                <c:pt idx="1155">
                  <c:v>46.239999999999611</c:v>
                </c:pt>
                <c:pt idx="1156">
                  <c:v>46.279999999999603</c:v>
                </c:pt>
                <c:pt idx="1157">
                  <c:v>46.319999999999595</c:v>
                </c:pt>
                <c:pt idx="1158">
                  <c:v>46.359999999999594</c:v>
                </c:pt>
                <c:pt idx="1159">
                  <c:v>46.399999999999601</c:v>
                </c:pt>
                <c:pt idx="1160">
                  <c:v>46.4399999999996</c:v>
                </c:pt>
                <c:pt idx="1161">
                  <c:v>46.479999999999599</c:v>
                </c:pt>
                <c:pt idx="1162">
                  <c:v>46.519999999999598</c:v>
                </c:pt>
                <c:pt idx="1163">
                  <c:v>46.559999999999597</c:v>
                </c:pt>
                <c:pt idx="1164">
                  <c:v>46.599999999999611</c:v>
                </c:pt>
                <c:pt idx="1165">
                  <c:v>46.639999999999603</c:v>
                </c:pt>
                <c:pt idx="1166">
                  <c:v>46.679999999999602</c:v>
                </c:pt>
                <c:pt idx="1167">
                  <c:v>46.719999999999601</c:v>
                </c:pt>
                <c:pt idx="1168">
                  <c:v>46.7599999999996</c:v>
                </c:pt>
                <c:pt idx="1169">
                  <c:v>46.799999999999613</c:v>
                </c:pt>
                <c:pt idx="1170">
                  <c:v>46.839999999999598</c:v>
                </c:pt>
                <c:pt idx="1171">
                  <c:v>46.879999999999598</c:v>
                </c:pt>
                <c:pt idx="1172">
                  <c:v>46.919999999999597</c:v>
                </c:pt>
                <c:pt idx="1173">
                  <c:v>46.959999999999596</c:v>
                </c:pt>
                <c:pt idx="1174">
                  <c:v>46.999999999999602</c:v>
                </c:pt>
                <c:pt idx="1175">
                  <c:v>47.039999999999601</c:v>
                </c:pt>
                <c:pt idx="1176">
                  <c:v>47.0799999999996</c:v>
                </c:pt>
                <c:pt idx="1177">
                  <c:v>47.1199999999996</c:v>
                </c:pt>
                <c:pt idx="1178">
                  <c:v>47.159999999999599</c:v>
                </c:pt>
                <c:pt idx="1179">
                  <c:v>47.199999999999612</c:v>
                </c:pt>
                <c:pt idx="1180">
                  <c:v>47.239999999999611</c:v>
                </c:pt>
                <c:pt idx="1181">
                  <c:v>47.279999999999603</c:v>
                </c:pt>
                <c:pt idx="1182">
                  <c:v>47.319999999999595</c:v>
                </c:pt>
                <c:pt idx="1183">
                  <c:v>47.359999999999594</c:v>
                </c:pt>
                <c:pt idx="1184">
                  <c:v>47.399999999999601</c:v>
                </c:pt>
                <c:pt idx="1185">
                  <c:v>47.4399999999996</c:v>
                </c:pt>
                <c:pt idx="1186">
                  <c:v>47.479999999999599</c:v>
                </c:pt>
                <c:pt idx="1187">
                  <c:v>47.519999999999598</c:v>
                </c:pt>
                <c:pt idx="1188">
                  <c:v>47.559999999999597</c:v>
                </c:pt>
                <c:pt idx="1189">
                  <c:v>47.599999999999611</c:v>
                </c:pt>
                <c:pt idx="1190">
                  <c:v>47.639999999999603</c:v>
                </c:pt>
                <c:pt idx="1191">
                  <c:v>47.679999999999602</c:v>
                </c:pt>
                <c:pt idx="1192">
                  <c:v>47.719999999999601</c:v>
                </c:pt>
                <c:pt idx="1193">
                  <c:v>47.7599999999996</c:v>
                </c:pt>
                <c:pt idx="1194">
                  <c:v>47.799999999999613</c:v>
                </c:pt>
                <c:pt idx="1195">
                  <c:v>47.839999999999598</c:v>
                </c:pt>
                <c:pt idx="1196">
                  <c:v>47.879999999999598</c:v>
                </c:pt>
                <c:pt idx="1197">
                  <c:v>47.919999999999597</c:v>
                </c:pt>
                <c:pt idx="1198">
                  <c:v>47.959999999999596</c:v>
                </c:pt>
                <c:pt idx="1199">
                  <c:v>47.999999999999602</c:v>
                </c:pt>
                <c:pt idx="1200">
                  <c:v>48.039999999999502</c:v>
                </c:pt>
                <c:pt idx="1201">
                  <c:v>48.079999999999501</c:v>
                </c:pt>
                <c:pt idx="1202">
                  <c:v>48.1199999999995</c:v>
                </c:pt>
                <c:pt idx="1203">
                  <c:v>48.159999999999499</c:v>
                </c:pt>
                <c:pt idx="1204">
                  <c:v>48.199999999999513</c:v>
                </c:pt>
                <c:pt idx="1205">
                  <c:v>48.239999999999512</c:v>
                </c:pt>
                <c:pt idx="1206">
                  <c:v>48.279999999999511</c:v>
                </c:pt>
                <c:pt idx="1207">
                  <c:v>48.319999999999496</c:v>
                </c:pt>
                <c:pt idx="1208">
                  <c:v>48.359999999999495</c:v>
                </c:pt>
                <c:pt idx="1209">
                  <c:v>48.399999999999501</c:v>
                </c:pt>
                <c:pt idx="1210">
                  <c:v>48.4399999999995</c:v>
                </c:pt>
                <c:pt idx="1211">
                  <c:v>48.479999999999499</c:v>
                </c:pt>
                <c:pt idx="1212">
                  <c:v>48.519999999999499</c:v>
                </c:pt>
                <c:pt idx="1213">
                  <c:v>48.559999999999498</c:v>
                </c:pt>
                <c:pt idx="1214">
                  <c:v>48.599999999999511</c:v>
                </c:pt>
                <c:pt idx="1215">
                  <c:v>48.639999999999503</c:v>
                </c:pt>
                <c:pt idx="1216">
                  <c:v>48.679999999999502</c:v>
                </c:pt>
                <c:pt idx="1217">
                  <c:v>48.719999999999501</c:v>
                </c:pt>
                <c:pt idx="1218">
                  <c:v>48.759999999999501</c:v>
                </c:pt>
                <c:pt idx="1219">
                  <c:v>48.799999999999613</c:v>
                </c:pt>
                <c:pt idx="1220">
                  <c:v>48.839999999999499</c:v>
                </c:pt>
                <c:pt idx="1221">
                  <c:v>48.879999999999498</c:v>
                </c:pt>
                <c:pt idx="1222">
                  <c:v>48.919999999999497</c:v>
                </c:pt>
                <c:pt idx="1223">
                  <c:v>48.959999999999496</c:v>
                </c:pt>
                <c:pt idx="1224">
                  <c:v>48.999999999999503</c:v>
                </c:pt>
                <c:pt idx="1225">
                  <c:v>49.039999999999502</c:v>
                </c:pt>
                <c:pt idx="1226">
                  <c:v>49.079999999999501</c:v>
                </c:pt>
                <c:pt idx="1227">
                  <c:v>49.1199999999995</c:v>
                </c:pt>
                <c:pt idx="1228">
                  <c:v>49.159999999999499</c:v>
                </c:pt>
                <c:pt idx="1229">
                  <c:v>49.199999999999513</c:v>
                </c:pt>
                <c:pt idx="1230">
                  <c:v>49.239999999999512</c:v>
                </c:pt>
                <c:pt idx="1231">
                  <c:v>49.279999999999511</c:v>
                </c:pt>
                <c:pt idx="1232">
                  <c:v>49.319999999999496</c:v>
                </c:pt>
                <c:pt idx="1233">
                  <c:v>49.359999999999495</c:v>
                </c:pt>
                <c:pt idx="1234">
                  <c:v>49.399999999999501</c:v>
                </c:pt>
                <c:pt idx="1235">
                  <c:v>49.4399999999995</c:v>
                </c:pt>
                <c:pt idx="1236">
                  <c:v>49.479999999999499</c:v>
                </c:pt>
                <c:pt idx="1237">
                  <c:v>49.519999999999499</c:v>
                </c:pt>
                <c:pt idx="1238">
                  <c:v>49.559999999999498</c:v>
                </c:pt>
                <c:pt idx="1239">
                  <c:v>49.599999999999511</c:v>
                </c:pt>
                <c:pt idx="1240">
                  <c:v>49.639999999999503</c:v>
                </c:pt>
                <c:pt idx="1241">
                  <c:v>49.679999999999502</c:v>
                </c:pt>
                <c:pt idx="1242">
                  <c:v>49.719999999999501</c:v>
                </c:pt>
                <c:pt idx="1243">
                  <c:v>49.759999999999501</c:v>
                </c:pt>
                <c:pt idx="1244">
                  <c:v>49.799999999999613</c:v>
                </c:pt>
                <c:pt idx="1245">
                  <c:v>49.839999999999499</c:v>
                </c:pt>
                <c:pt idx="1246">
                  <c:v>49.879999999999498</c:v>
                </c:pt>
                <c:pt idx="1247">
                  <c:v>49.919999999999497</c:v>
                </c:pt>
                <c:pt idx="1248">
                  <c:v>49.959999999999496</c:v>
                </c:pt>
                <c:pt idx="1249">
                  <c:v>49.999999999999503</c:v>
                </c:pt>
                <c:pt idx="1250">
                  <c:v>50.039999999999502</c:v>
                </c:pt>
                <c:pt idx="1251">
                  <c:v>50.079999999999501</c:v>
                </c:pt>
                <c:pt idx="1252">
                  <c:v>50.1199999999995</c:v>
                </c:pt>
                <c:pt idx="1253">
                  <c:v>50.159999999999499</c:v>
                </c:pt>
                <c:pt idx="1254">
                  <c:v>50.199999999999513</c:v>
                </c:pt>
                <c:pt idx="1255">
                  <c:v>50.239999999999512</c:v>
                </c:pt>
                <c:pt idx="1256">
                  <c:v>50.279999999999511</c:v>
                </c:pt>
                <c:pt idx="1257">
                  <c:v>50.319999999999496</c:v>
                </c:pt>
                <c:pt idx="1258">
                  <c:v>50.359999999999495</c:v>
                </c:pt>
                <c:pt idx="1259">
                  <c:v>50.399999999999501</c:v>
                </c:pt>
                <c:pt idx="1260">
                  <c:v>50.4399999999995</c:v>
                </c:pt>
                <c:pt idx="1261">
                  <c:v>50.479999999999499</c:v>
                </c:pt>
                <c:pt idx="1262">
                  <c:v>50.519999999999499</c:v>
                </c:pt>
                <c:pt idx="1263">
                  <c:v>50.559999999999498</c:v>
                </c:pt>
                <c:pt idx="1264">
                  <c:v>50.599999999999511</c:v>
                </c:pt>
                <c:pt idx="1265">
                  <c:v>50.639999999999503</c:v>
                </c:pt>
                <c:pt idx="1266">
                  <c:v>50.679999999999502</c:v>
                </c:pt>
                <c:pt idx="1267">
                  <c:v>50.719999999999501</c:v>
                </c:pt>
                <c:pt idx="1268">
                  <c:v>50.759999999999501</c:v>
                </c:pt>
                <c:pt idx="1269">
                  <c:v>50.799999999999613</c:v>
                </c:pt>
                <c:pt idx="1270">
                  <c:v>50.839999999999499</c:v>
                </c:pt>
                <c:pt idx="1271">
                  <c:v>50.879999999999498</c:v>
                </c:pt>
                <c:pt idx="1272">
                  <c:v>50.919999999999497</c:v>
                </c:pt>
                <c:pt idx="1273">
                  <c:v>50.959999999999496</c:v>
                </c:pt>
                <c:pt idx="1274">
                  <c:v>50.999999999999503</c:v>
                </c:pt>
                <c:pt idx="1275">
                  <c:v>51.039999999999502</c:v>
                </c:pt>
                <c:pt idx="1276">
                  <c:v>51.079999999999501</c:v>
                </c:pt>
                <c:pt idx="1277">
                  <c:v>51.1199999999995</c:v>
                </c:pt>
                <c:pt idx="1278">
                  <c:v>51.159999999999499</c:v>
                </c:pt>
                <c:pt idx="1279">
                  <c:v>51.199999999999513</c:v>
                </c:pt>
                <c:pt idx="1280">
                  <c:v>51.239999999999512</c:v>
                </c:pt>
                <c:pt idx="1281">
                  <c:v>51.279999999999511</c:v>
                </c:pt>
                <c:pt idx="1282">
                  <c:v>51.319999999999496</c:v>
                </c:pt>
                <c:pt idx="1283">
                  <c:v>51.359999999999495</c:v>
                </c:pt>
                <c:pt idx="1284">
                  <c:v>51.399999999999501</c:v>
                </c:pt>
                <c:pt idx="1285">
                  <c:v>51.4399999999995</c:v>
                </c:pt>
                <c:pt idx="1286">
                  <c:v>51.479999999999499</c:v>
                </c:pt>
                <c:pt idx="1287">
                  <c:v>51.519999999999499</c:v>
                </c:pt>
                <c:pt idx="1288">
                  <c:v>51.559999999999498</c:v>
                </c:pt>
                <c:pt idx="1289">
                  <c:v>51.599999999999511</c:v>
                </c:pt>
                <c:pt idx="1290">
                  <c:v>51.639999999999503</c:v>
                </c:pt>
                <c:pt idx="1291">
                  <c:v>51.679999999999502</c:v>
                </c:pt>
                <c:pt idx="1292">
                  <c:v>51.719999999999501</c:v>
                </c:pt>
                <c:pt idx="1293">
                  <c:v>51.759999999999501</c:v>
                </c:pt>
                <c:pt idx="1294">
                  <c:v>51.799999999999613</c:v>
                </c:pt>
                <c:pt idx="1295">
                  <c:v>51.839999999999499</c:v>
                </c:pt>
                <c:pt idx="1296">
                  <c:v>51.879999999999498</c:v>
                </c:pt>
                <c:pt idx="1297">
                  <c:v>51.919999999999497</c:v>
                </c:pt>
                <c:pt idx="1298">
                  <c:v>51.959999999999496</c:v>
                </c:pt>
                <c:pt idx="1299">
                  <c:v>51.999999999999503</c:v>
                </c:pt>
                <c:pt idx="1300">
                  <c:v>52.039999999999502</c:v>
                </c:pt>
                <c:pt idx="1301">
                  <c:v>52.079999999999501</c:v>
                </c:pt>
                <c:pt idx="1302">
                  <c:v>52.1199999999995</c:v>
                </c:pt>
                <c:pt idx="1303">
                  <c:v>52.159999999999499</c:v>
                </c:pt>
                <c:pt idx="1304">
                  <c:v>52.199999999999513</c:v>
                </c:pt>
                <c:pt idx="1305">
                  <c:v>52.239999999999512</c:v>
                </c:pt>
                <c:pt idx="1306">
                  <c:v>52.279999999999511</c:v>
                </c:pt>
                <c:pt idx="1307">
                  <c:v>52.319999999999496</c:v>
                </c:pt>
                <c:pt idx="1308">
                  <c:v>52.359999999999495</c:v>
                </c:pt>
                <c:pt idx="1309">
                  <c:v>52.399999999999501</c:v>
                </c:pt>
                <c:pt idx="1310">
                  <c:v>52.4399999999995</c:v>
                </c:pt>
                <c:pt idx="1311">
                  <c:v>52.479999999999499</c:v>
                </c:pt>
                <c:pt idx="1312">
                  <c:v>52.519999999999499</c:v>
                </c:pt>
                <c:pt idx="1313">
                  <c:v>52.559999999999498</c:v>
                </c:pt>
                <c:pt idx="1314">
                  <c:v>52.599999999999511</c:v>
                </c:pt>
                <c:pt idx="1315">
                  <c:v>52.639999999999503</c:v>
                </c:pt>
                <c:pt idx="1316">
                  <c:v>52.679999999999502</c:v>
                </c:pt>
                <c:pt idx="1317">
                  <c:v>52.719999999999402</c:v>
                </c:pt>
                <c:pt idx="1318">
                  <c:v>52.759999999999401</c:v>
                </c:pt>
                <c:pt idx="1319">
                  <c:v>52.799999999999613</c:v>
                </c:pt>
                <c:pt idx="1320">
                  <c:v>52.839999999999399</c:v>
                </c:pt>
                <c:pt idx="1321">
                  <c:v>52.879999999999399</c:v>
                </c:pt>
                <c:pt idx="1322">
                  <c:v>52.919999999999398</c:v>
                </c:pt>
                <c:pt idx="1323">
                  <c:v>52.959999999999397</c:v>
                </c:pt>
                <c:pt idx="1324">
                  <c:v>52.999999999999403</c:v>
                </c:pt>
                <c:pt idx="1325">
                  <c:v>53.039999999999402</c:v>
                </c:pt>
                <c:pt idx="1326">
                  <c:v>53.079999999999401</c:v>
                </c:pt>
                <c:pt idx="1327">
                  <c:v>53.119999999999401</c:v>
                </c:pt>
                <c:pt idx="1328">
                  <c:v>53.1599999999994</c:v>
                </c:pt>
                <c:pt idx="1329">
                  <c:v>53.199999999999413</c:v>
                </c:pt>
                <c:pt idx="1330">
                  <c:v>53.239999999999412</c:v>
                </c:pt>
                <c:pt idx="1331">
                  <c:v>53.279999999999411</c:v>
                </c:pt>
                <c:pt idx="1332">
                  <c:v>53.319999999999396</c:v>
                </c:pt>
                <c:pt idx="1333">
                  <c:v>53.359999999999395</c:v>
                </c:pt>
                <c:pt idx="1334">
                  <c:v>53.399999999999402</c:v>
                </c:pt>
                <c:pt idx="1335">
                  <c:v>53.439999999999401</c:v>
                </c:pt>
                <c:pt idx="1336">
                  <c:v>53.4799999999994</c:v>
                </c:pt>
                <c:pt idx="1337">
                  <c:v>53.519999999999399</c:v>
                </c:pt>
                <c:pt idx="1338">
                  <c:v>53.559999999999398</c:v>
                </c:pt>
                <c:pt idx="1339">
                  <c:v>53.599999999999412</c:v>
                </c:pt>
                <c:pt idx="1340">
                  <c:v>53.639999999999411</c:v>
                </c:pt>
                <c:pt idx="1341">
                  <c:v>53.679999999999403</c:v>
                </c:pt>
                <c:pt idx="1342">
                  <c:v>53.719999999999402</c:v>
                </c:pt>
                <c:pt idx="1343">
                  <c:v>53.759999999999401</c:v>
                </c:pt>
                <c:pt idx="1344">
                  <c:v>53.799999999999613</c:v>
                </c:pt>
                <c:pt idx="1345">
                  <c:v>53.839999999999399</c:v>
                </c:pt>
                <c:pt idx="1346">
                  <c:v>53.879999999999399</c:v>
                </c:pt>
                <c:pt idx="1347">
                  <c:v>53.919999999999398</c:v>
                </c:pt>
                <c:pt idx="1348">
                  <c:v>53.959999999999397</c:v>
                </c:pt>
                <c:pt idx="1349">
                  <c:v>53.999999999999403</c:v>
                </c:pt>
                <c:pt idx="1350">
                  <c:v>54.039999999999402</c:v>
                </c:pt>
                <c:pt idx="1351">
                  <c:v>54.079999999999401</c:v>
                </c:pt>
                <c:pt idx="1352">
                  <c:v>54.119999999999401</c:v>
                </c:pt>
                <c:pt idx="1353">
                  <c:v>54.1599999999994</c:v>
                </c:pt>
                <c:pt idx="1354">
                  <c:v>54.199999999999413</c:v>
                </c:pt>
                <c:pt idx="1355">
                  <c:v>54.239999999999412</c:v>
                </c:pt>
                <c:pt idx="1356">
                  <c:v>54.279999999999411</c:v>
                </c:pt>
                <c:pt idx="1357">
                  <c:v>54.319999999999396</c:v>
                </c:pt>
                <c:pt idx="1358">
                  <c:v>54.359999999999395</c:v>
                </c:pt>
                <c:pt idx="1359">
                  <c:v>54.399999999999402</c:v>
                </c:pt>
                <c:pt idx="1360">
                  <c:v>54.439999999999401</c:v>
                </c:pt>
                <c:pt idx="1361">
                  <c:v>54.4799999999994</c:v>
                </c:pt>
                <c:pt idx="1362">
                  <c:v>54.519999999999399</c:v>
                </c:pt>
                <c:pt idx="1363">
                  <c:v>54.559999999999398</c:v>
                </c:pt>
                <c:pt idx="1364">
                  <c:v>54.599999999999412</c:v>
                </c:pt>
                <c:pt idx="1365">
                  <c:v>54.639999999999411</c:v>
                </c:pt>
                <c:pt idx="1366">
                  <c:v>54.679999999999403</c:v>
                </c:pt>
                <c:pt idx="1367">
                  <c:v>54.719999999999402</c:v>
                </c:pt>
                <c:pt idx="1368">
                  <c:v>54.759999999999401</c:v>
                </c:pt>
                <c:pt idx="1369">
                  <c:v>54.799999999999613</c:v>
                </c:pt>
                <c:pt idx="1370">
                  <c:v>54.839999999999399</c:v>
                </c:pt>
                <c:pt idx="1371">
                  <c:v>54.879999999999399</c:v>
                </c:pt>
                <c:pt idx="1372">
                  <c:v>54.919999999999398</c:v>
                </c:pt>
                <c:pt idx="1373">
                  <c:v>54.959999999999397</c:v>
                </c:pt>
                <c:pt idx="1374">
                  <c:v>54.999999999999403</c:v>
                </c:pt>
                <c:pt idx="1375">
                  <c:v>55.039999999999402</c:v>
                </c:pt>
                <c:pt idx="1376">
                  <c:v>55.079999999999401</c:v>
                </c:pt>
                <c:pt idx="1377">
                  <c:v>55.119999999999401</c:v>
                </c:pt>
                <c:pt idx="1378">
                  <c:v>55.1599999999994</c:v>
                </c:pt>
                <c:pt idx="1379">
                  <c:v>55.199999999999413</c:v>
                </c:pt>
                <c:pt idx="1380">
                  <c:v>55.239999999999412</c:v>
                </c:pt>
                <c:pt idx="1381">
                  <c:v>55.279999999999411</c:v>
                </c:pt>
                <c:pt idx="1382">
                  <c:v>55.319999999999396</c:v>
                </c:pt>
                <c:pt idx="1383">
                  <c:v>55.359999999999395</c:v>
                </c:pt>
                <c:pt idx="1384">
                  <c:v>55.399999999999402</c:v>
                </c:pt>
                <c:pt idx="1385">
                  <c:v>55.439999999999401</c:v>
                </c:pt>
                <c:pt idx="1386">
                  <c:v>55.4799999999994</c:v>
                </c:pt>
                <c:pt idx="1387">
                  <c:v>55.519999999999399</c:v>
                </c:pt>
                <c:pt idx="1388">
                  <c:v>55.559999999999398</c:v>
                </c:pt>
                <c:pt idx="1389">
                  <c:v>55.599999999999412</c:v>
                </c:pt>
                <c:pt idx="1390">
                  <c:v>55.639999999999411</c:v>
                </c:pt>
                <c:pt idx="1391">
                  <c:v>55.679999999999403</c:v>
                </c:pt>
                <c:pt idx="1392">
                  <c:v>55.719999999999402</c:v>
                </c:pt>
                <c:pt idx="1393">
                  <c:v>55.759999999999401</c:v>
                </c:pt>
                <c:pt idx="1394">
                  <c:v>55.799999999999613</c:v>
                </c:pt>
                <c:pt idx="1395">
                  <c:v>55.839999999999399</c:v>
                </c:pt>
                <c:pt idx="1396">
                  <c:v>55.879999999999399</c:v>
                </c:pt>
                <c:pt idx="1397">
                  <c:v>55.919999999999398</c:v>
                </c:pt>
                <c:pt idx="1398">
                  <c:v>55.959999999999397</c:v>
                </c:pt>
                <c:pt idx="1399">
                  <c:v>55.999999999999403</c:v>
                </c:pt>
                <c:pt idx="1400">
                  <c:v>56.039999999999402</c:v>
                </c:pt>
                <c:pt idx="1401">
                  <c:v>56.079999999999401</c:v>
                </c:pt>
                <c:pt idx="1402">
                  <c:v>56.119999999999401</c:v>
                </c:pt>
                <c:pt idx="1403">
                  <c:v>56.1599999999994</c:v>
                </c:pt>
                <c:pt idx="1404">
                  <c:v>56.199999999999413</c:v>
                </c:pt>
                <c:pt idx="1405">
                  <c:v>56.239999999999412</c:v>
                </c:pt>
                <c:pt idx="1406">
                  <c:v>56.279999999999411</c:v>
                </c:pt>
                <c:pt idx="1407">
                  <c:v>56.319999999999396</c:v>
                </c:pt>
                <c:pt idx="1408">
                  <c:v>56.359999999999395</c:v>
                </c:pt>
                <c:pt idx="1409">
                  <c:v>56.399999999999402</c:v>
                </c:pt>
                <c:pt idx="1410">
                  <c:v>56.439999999999401</c:v>
                </c:pt>
                <c:pt idx="1411">
                  <c:v>56.4799999999994</c:v>
                </c:pt>
                <c:pt idx="1412">
                  <c:v>56.519999999999399</c:v>
                </c:pt>
                <c:pt idx="1413">
                  <c:v>56.559999999999398</c:v>
                </c:pt>
                <c:pt idx="1414">
                  <c:v>56.599999999999412</c:v>
                </c:pt>
                <c:pt idx="1415">
                  <c:v>56.639999999999411</c:v>
                </c:pt>
                <c:pt idx="1416">
                  <c:v>56.679999999999403</c:v>
                </c:pt>
                <c:pt idx="1417">
                  <c:v>56.719999999999402</c:v>
                </c:pt>
                <c:pt idx="1418">
                  <c:v>56.759999999999401</c:v>
                </c:pt>
                <c:pt idx="1419">
                  <c:v>56.799999999999613</c:v>
                </c:pt>
                <c:pt idx="1420">
                  <c:v>56.839999999999399</c:v>
                </c:pt>
                <c:pt idx="1421">
                  <c:v>56.879999999999399</c:v>
                </c:pt>
                <c:pt idx="1422">
                  <c:v>56.919999999999398</c:v>
                </c:pt>
                <c:pt idx="1423">
                  <c:v>56.959999999999397</c:v>
                </c:pt>
                <c:pt idx="1424">
                  <c:v>56.999999999999403</c:v>
                </c:pt>
                <c:pt idx="1425">
                  <c:v>57.039999999999402</c:v>
                </c:pt>
                <c:pt idx="1426">
                  <c:v>57.079999999999401</c:v>
                </c:pt>
                <c:pt idx="1427">
                  <c:v>57.119999999999401</c:v>
                </c:pt>
                <c:pt idx="1428">
                  <c:v>57.1599999999994</c:v>
                </c:pt>
                <c:pt idx="1429">
                  <c:v>57.199999999999413</c:v>
                </c:pt>
                <c:pt idx="1430">
                  <c:v>57.239999999999412</c:v>
                </c:pt>
                <c:pt idx="1431">
                  <c:v>57.279999999999411</c:v>
                </c:pt>
                <c:pt idx="1432">
                  <c:v>57.319999999999396</c:v>
                </c:pt>
                <c:pt idx="1433">
                  <c:v>57.359999999999395</c:v>
                </c:pt>
                <c:pt idx="1434">
                  <c:v>57.399999999999302</c:v>
                </c:pt>
                <c:pt idx="1435">
                  <c:v>57.439999999999301</c:v>
                </c:pt>
                <c:pt idx="1436">
                  <c:v>57.479999999999301</c:v>
                </c:pt>
                <c:pt idx="1437">
                  <c:v>57.5199999999993</c:v>
                </c:pt>
                <c:pt idx="1438">
                  <c:v>57.559999999999299</c:v>
                </c:pt>
                <c:pt idx="1439">
                  <c:v>57.599999999999312</c:v>
                </c:pt>
                <c:pt idx="1440">
                  <c:v>57.639999999999311</c:v>
                </c:pt>
                <c:pt idx="1441">
                  <c:v>57.679999999999303</c:v>
                </c:pt>
                <c:pt idx="1442">
                  <c:v>57.719999999999303</c:v>
                </c:pt>
                <c:pt idx="1443">
                  <c:v>57.759999999999302</c:v>
                </c:pt>
                <c:pt idx="1444">
                  <c:v>57.799999999999514</c:v>
                </c:pt>
                <c:pt idx="1445">
                  <c:v>57.8399999999993</c:v>
                </c:pt>
                <c:pt idx="1446">
                  <c:v>57.879999999999299</c:v>
                </c:pt>
                <c:pt idx="1447">
                  <c:v>57.919999999999298</c:v>
                </c:pt>
                <c:pt idx="1448">
                  <c:v>57.959999999999297</c:v>
                </c:pt>
                <c:pt idx="1449">
                  <c:v>57.999999999999311</c:v>
                </c:pt>
                <c:pt idx="1450">
                  <c:v>58.039999999999303</c:v>
                </c:pt>
                <c:pt idx="1451">
                  <c:v>58.079999999999302</c:v>
                </c:pt>
                <c:pt idx="1452">
                  <c:v>58.119999999999301</c:v>
                </c:pt>
                <c:pt idx="1453">
                  <c:v>58.1599999999993</c:v>
                </c:pt>
                <c:pt idx="1454">
                  <c:v>58.199999999999363</c:v>
                </c:pt>
                <c:pt idx="1455">
                  <c:v>58.239999999999313</c:v>
                </c:pt>
                <c:pt idx="1456">
                  <c:v>58.279999999999312</c:v>
                </c:pt>
                <c:pt idx="1457">
                  <c:v>58.319999999999297</c:v>
                </c:pt>
                <c:pt idx="1458">
                  <c:v>58.359999999999296</c:v>
                </c:pt>
                <c:pt idx="1459">
                  <c:v>58.399999999999302</c:v>
                </c:pt>
                <c:pt idx="1460">
                  <c:v>58.439999999999301</c:v>
                </c:pt>
                <c:pt idx="1461">
                  <c:v>58.479999999999301</c:v>
                </c:pt>
                <c:pt idx="1462">
                  <c:v>58.5199999999993</c:v>
                </c:pt>
                <c:pt idx="1463">
                  <c:v>58.559999999999299</c:v>
                </c:pt>
                <c:pt idx="1464">
                  <c:v>58.599999999999312</c:v>
                </c:pt>
                <c:pt idx="1465">
                  <c:v>58.639999999999311</c:v>
                </c:pt>
                <c:pt idx="1466">
                  <c:v>58.679999999999303</c:v>
                </c:pt>
                <c:pt idx="1467">
                  <c:v>58.719999999999303</c:v>
                </c:pt>
                <c:pt idx="1468">
                  <c:v>58.759999999999302</c:v>
                </c:pt>
                <c:pt idx="1469">
                  <c:v>58.799999999999514</c:v>
                </c:pt>
                <c:pt idx="1470">
                  <c:v>58.8399999999993</c:v>
                </c:pt>
                <c:pt idx="1471">
                  <c:v>58.879999999999299</c:v>
                </c:pt>
                <c:pt idx="1472">
                  <c:v>58.919999999999298</c:v>
                </c:pt>
                <c:pt idx="1473">
                  <c:v>58.959999999999297</c:v>
                </c:pt>
                <c:pt idx="1474">
                  <c:v>58.999999999999311</c:v>
                </c:pt>
                <c:pt idx="1475">
                  <c:v>59.039999999999303</c:v>
                </c:pt>
                <c:pt idx="1476">
                  <c:v>59.079999999999302</c:v>
                </c:pt>
                <c:pt idx="1477">
                  <c:v>59.119999999999301</c:v>
                </c:pt>
                <c:pt idx="1478">
                  <c:v>59.1599999999993</c:v>
                </c:pt>
                <c:pt idx="1479">
                  <c:v>59.199999999999363</c:v>
                </c:pt>
                <c:pt idx="1480">
                  <c:v>59.239999999999313</c:v>
                </c:pt>
                <c:pt idx="1481">
                  <c:v>59.279999999999312</c:v>
                </c:pt>
                <c:pt idx="1482">
                  <c:v>59.319999999999297</c:v>
                </c:pt>
                <c:pt idx="1483">
                  <c:v>59.359999999999296</c:v>
                </c:pt>
                <c:pt idx="1484">
                  <c:v>59.399999999999302</c:v>
                </c:pt>
                <c:pt idx="1485">
                  <c:v>59.439999999999301</c:v>
                </c:pt>
                <c:pt idx="1486">
                  <c:v>59.479999999999301</c:v>
                </c:pt>
                <c:pt idx="1487">
                  <c:v>59.5199999999993</c:v>
                </c:pt>
                <c:pt idx="1488">
                  <c:v>59.559999999999299</c:v>
                </c:pt>
                <c:pt idx="1489">
                  <c:v>59.599999999999312</c:v>
                </c:pt>
                <c:pt idx="1490">
                  <c:v>59.639999999999311</c:v>
                </c:pt>
                <c:pt idx="1491">
                  <c:v>59.679999999999303</c:v>
                </c:pt>
                <c:pt idx="1492">
                  <c:v>59.719999999999303</c:v>
                </c:pt>
                <c:pt idx="1493">
                  <c:v>59.759999999999302</c:v>
                </c:pt>
                <c:pt idx="1494">
                  <c:v>59.799999999999514</c:v>
                </c:pt>
                <c:pt idx="1495">
                  <c:v>59.8399999999993</c:v>
                </c:pt>
                <c:pt idx="1496">
                  <c:v>59.879999999999299</c:v>
                </c:pt>
                <c:pt idx="1497">
                  <c:v>59.919999999999298</c:v>
                </c:pt>
                <c:pt idx="1498">
                  <c:v>59.959999999999297</c:v>
                </c:pt>
                <c:pt idx="1499">
                  <c:v>59.999999999999311</c:v>
                </c:pt>
                <c:pt idx="1500">
                  <c:v>60.039999999999303</c:v>
                </c:pt>
                <c:pt idx="1501">
                  <c:v>60.079999999999302</c:v>
                </c:pt>
                <c:pt idx="1502">
                  <c:v>60.119999999999301</c:v>
                </c:pt>
                <c:pt idx="1503">
                  <c:v>60.1599999999993</c:v>
                </c:pt>
                <c:pt idx="1504">
                  <c:v>60.199999999999363</c:v>
                </c:pt>
                <c:pt idx="1505">
                  <c:v>60.239999999999313</c:v>
                </c:pt>
                <c:pt idx="1506">
                  <c:v>60.279999999999312</c:v>
                </c:pt>
                <c:pt idx="1507">
                  <c:v>60.319999999999297</c:v>
                </c:pt>
                <c:pt idx="1508">
                  <c:v>60.359999999999296</c:v>
                </c:pt>
                <c:pt idx="1509">
                  <c:v>60.399999999999302</c:v>
                </c:pt>
                <c:pt idx="1510">
                  <c:v>60.439999999999301</c:v>
                </c:pt>
                <c:pt idx="1511">
                  <c:v>60.479999999999301</c:v>
                </c:pt>
                <c:pt idx="1512">
                  <c:v>60.5199999999993</c:v>
                </c:pt>
                <c:pt idx="1513">
                  <c:v>60.559999999999299</c:v>
                </c:pt>
                <c:pt idx="1514">
                  <c:v>60.599999999999312</c:v>
                </c:pt>
                <c:pt idx="1515">
                  <c:v>60.639999999999311</c:v>
                </c:pt>
                <c:pt idx="1516">
                  <c:v>60.679999999999303</c:v>
                </c:pt>
                <c:pt idx="1517">
                  <c:v>60.719999999999303</c:v>
                </c:pt>
                <c:pt idx="1518">
                  <c:v>60.759999999999302</c:v>
                </c:pt>
              </c:numCache>
            </c:numRef>
          </c:xVal>
          <c:yVal>
            <c:numRef>
              <c:f>pol!$I$2:$I$4498</c:f>
              <c:numCache>
                <c:formatCode>General</c:formatCode>
                <c:ptCount val="4497"/>
                <c:pt idx="0">
                  <c:v>-1.3529411764705962E-2</c:v>
                </c:pt>
                <c:pt idx="1">
                  <c:v>0</c:v>
                </c:pt>
                <c:pt idx="2">
                  <c:v>9.4117647058823727E-4</c:v>
                </c:pt>
                <c:pt idx="3">
                  <c:v>-1.7647058823529421E-3</c:v>
                </c:pt>
                <c:pt idx="4">
                  <c:v>-5.6470588235294095E-3</c:v>
                </c:pt>
                <c:pt idx="5">
                  <c:v>-9.1764705882353068E-3</c:v>
                </c:pt>
                <c:pt idx="6">
                  <c:v>-9.0588235294117667E-3</c:v>
                </c:pt>
                <c:pt idx="7">
                  <c:v>-5.7647058823529418E-3</c:v>
                </c:pt>
                <c:pt idx="8">
                  <c:v>-2.352941176470588E-4</c:v>
                </c:pt>
                <c:pt idx="9">
                  <c:v>-3.2941176470588506E-3</c:v>
                </c:pt>
                <c:pt idx="10">
                  <c:v>-5.2941176470588241E-3</c:v>
                </c:pt>
                <c:pt idx="11">
                  <c:v>-5.0588235294117814E-3</c:v>
                </c:pt>
                <c:pt idx="12">
                  <c:v>-6.2352941176470975E-3</c:v>
                </c:pt>
                <c:pt idx="13">
                  <c:v>-1.2941176470588321E-3</c:v>
                </c:pt>
                <c:pt idx="14">
                  <c:v>1.2941176470588321E-3</c:v>
                </c:pt>
                <c:pt idx="15">
                  <c:v>1.882352941176491E-3</c:v>
                </c:pt>
                <c:pt idx="16">
                  <c:v>1.7647058823529421E-3</c:v>
                </c:pt>
                <c:pt idx="17">
                  <c:v>-3.5294117647059046E-3</c:v>
                </c:pt>
                <c:pt idx="18">
                  <c:v>-2.0000000000000052E-3</c:v>
                </c:pt>
                <c:pt idx="19">
                  <c:v>-3.2941176470588506E-3</c:v>
                </c:pt>
                <c:pt idx="20">
                  <c:v>-3.5294117647059146E-4</c:v>
                </c:pt>
                <c:pt idx="21">
                  <c:v>3.6470588235294112E-3</c:v>
                </c:pt>
                <c:pt idx="22">
                  <c:v>4.0000000000000114E-3</c:v>
                </c:pt>
                <c:pt idx="23">
                  <c:v>2.4705882352941176E-3</c:v>
                </c:pt>
                <c:pt idx="24">
                  <c:v>3.411764705882385E-3</c:v>
                </c:pt>
                <c:pt idx="25">
                  <c:v>4.7058823529411934E-3</c:v>
                </c:pt>
                <c:pt idx="26">
                  <c:v>4.7058823529411934E-3</c:v>
                </c:pt>
                <c:pt idx="27">
                  <c:v>2.5882352941176655E-3</c:v>
                </c:pt>
                <c:pt idx="28">
                  <c:v>-8.2352941176471362E-4</c:v>
                </c:pt>
                <c:pt idx="29">
                  <c:v>-2.4705882352941176E-3</c:v>
                </c:pt>
                <c:pt idx="30">
                  <c:v>-3.5294117647059046E-3</c:v>
                </c:pt>
                <c:pt idx="31">
                  <c:v>-3.6470588235294112E-3</c:v>
                </c:pt>
                <c:pt idx="32">
                  <c:v>-2.9411764705882392E-3</c:v>
                </c:pt>
                <c:pt idx="33">
                  <c:v>-1.6470588235294253E-3</c:v>
                </c:pt>
                <c:pt idx="34">
                  <c:v>-2.3529411764705885E-3</c:v>
                </c:pt>
                <c:pt idx="35">
                  <c:v>-4.4705882352941671E-3</c:v>
                </c:pt>
                <c:pt idx="36">
                  <c:v>9.4117647058823727E-4</c:v>
                </c:pt>
                <c:pt idx="37">
                  <c:v>3.0588235294117644E-3</c:v>
                </c:pt>
                <c:pt idx="38">
                  <c:v>3.6470588235294112E-3</c:v>
                </c:pt>
                <c:pt idx="39">
                  <c:v>6.2352941176470975E-3</c:v>
                </c:pt>
                <c:pt idx="40">
                  <c:v>4.7058823529411934E-3</c:v>
                </c:pt>
                <c:pt idx="41">
                  <c:v>6.1176470588235323E-3</c:v>
                </c:pt>
                <c:pt idx="42">
                  <c:v>4.5882352941176534E-3</c:v>
                </c:pt>
                <c:pt idx="43">
                  <c:v>-2.1176470588235466E-3</c:v>
                </c:pt>
                <c:pt idx="44">
                  <c:v>-2.8235294117647082E-3</c:v>
                </c:pt>
                <c:pt idx="45">
                  <c:v>-7.4117647058824336E-3</c:v>
                </c:pt>
                <c:pt idx="46">
                  <c:v>-1.0352941176470558E-2</c:v>
                </c:pt>
                <c:pt idx="47">
                  <c:v>-1.6352941176470591E-2</c:v>
                </c:pt>
                <c:pt idx="48">
                  <c:v>-1.8352941176470586E-2</c:v>
                </c:pt>
                <c:pt idx="49">
                  <c:v>-1.5058823529411762E-2</c:v>
                </c:pt>
                <c:pt idx="50">
                  <c:v>-1.8470588235294141E-2</c:v>
                </c:pt>
                <c:pt idx="51">
                  <c:v>-1.7411764705882363E-2</c:v>
                </c:pt>
                <c:pt idx="52">
                  <c:v>-1.5058823529411762E-2</c:v>
                </c:pt>
                <c:pt idx="53">
                  <c:v>-1.8823529411764895E-2</c:v>
                </c:pt>
                <c:pt idx="54">
                  <c:v>-1.4941176470588263E-2</c:v>
                </c:pt>
                <c:pt idx="55">
                  <c:v>-1.6117647058823532E-2</c:v>
                </c:pt>
                <c:pt idx="56">
                  <c:v>-1.8000000000000023E-2</c:v>
                </c:pt>
                <c:pt idx="57">
                  <c:v>-1.4941176470588263E-2</c:v>
                </c:pt>
                <c:pt idx="58">
                  <c:v>-1.8235294117647061E-2</c:v>
                </c:pt>
                <c:pt idx="59">
                  <c:v>-1.811764705882353E-2</c:v>
                </c:pt>
                <c:pt idx="60">
                  <c:v>-1.7529411764705887E-2</c:v>
                </c:pt>
                <c:pt idx="61">
                  <c:v>-2.0588235294117647E-2</c:v>
                </c:pt>
                <c:pt idx="62">
                  <c:v>-1.9764705882353076E-2</c:v>
                </c:pt>
                <c:pt idx="63">
                  <c:v>-2.0941176470588251E-2</c:v>
                </c:pt>
                <c:pt idx="64">
                  <c:v>-2.2000000000000016E-2</c:v>
                </c:pt>
                <c:pt idx="65">
                  <c:v>-2.1764705882352946E-2</c:v>
                </c:pt>
                <c:pt idx="66">
                  <c:v>-2.1882352941176492E-2</c:v>
                </c:pt>
                <c:pt idx="67">
                  <c:v>-2.1176470588235411E-2</c:v>
                </c:pt>
                <c:pt idx="68">
                  <c:v>-1.8823529411764895E-2</c:v>
                </c:pt>
                <c:pt idx="69">
                  <c:v>-1.6588235294117831E-2</c:v>
                </c:pt>
                <c:pt idx="70">
                  <c:v>-1.2705882352941174E-2</c:v>
                </c:pt>
                <c:pt idx="71">
                  <c:v>-8.470588235294214E-3</c:v>
                </c:pt>
                <c:pt idx="72">
                  <c:v>-3.1764705882353105E-3</c:v>
                </c:pt>
                <c:pt idx="73">
                  <c:v>2.8235294117647082E-3</c:v>
                </c:pt>
                <c:pt idx="74">
                  <c:v>7.1764705882352937E-3</c:v>
                </c:pt>
                <c:pt idx="75">
                  <c:v>1.3529411764705962E-2</c:v>
                </c:pt>
                <c:pt idx="76">
                  <c:v>1.7764705882352943E-2</c:v>
                </c:pt>
                <c:pt idx="77">
                  <c:v>2.2470588235294141E-2</c:v>
                </c:pt>
                <c:pt idx="78">
                  <c:v>2.9058823529411811E-2</c:v>
                </c:pt>
                <c:pt idx="79">
                  <c:v>3.2588235294117647E-2</c:v>
                </c:pt>
                <c:pt idx="80">
                  <c:v>3.9058823529411792E-2</c:v>
                </c:pt>
                <c:pt idx="81">
                  <c:v>4.5529411764705867E-2</c:v>
                </c:pt>
                <c:pt idx="82">
                  <c:v>4.9882352941176919E-2</c:v>
                </c:pt>
                <c:pt idx="83">
                  <c:v>5.7058823529411912E-2</c:v>
                </c:pt>
                <c:pt idx="84">
                  <c:v>6.3058823529411764E-2</c:v>
                </c:pt>
                <c:pt idx="85">
                  <c:v>6.9294117647058839E-2</c:v>
                </c:pt>
                <c:pt idx="86">
                  <c:v>7.7882352941176944E-2</c:v>
                </c:pt>
                <c:pt idx="87">
                  <c:v>8.4705882352942019E-2</c:v>
                </c:pt>
                <c:pt idx="88">
                  <c:v>9.2235294117647054E-2</c:v>
                </c:pt>
                <c:pt idx="89">
                  <c:v>0.10105882352941165</c:v>
                </c:pt>
                <c:pt idx="90">
                  <c:v>0.11082352941176471</c:v>
                </c:pt>
                <c:pt idx="91">
                  <c:v>0.12082352941176472</c:v>
                </c:pt>
                <c:pt idx="92">
                  <c:v>0.13141176470588234</c:v>
                </c:pt>
                <c:pt idx="93">
                  <c:v>0.14235294117647182</c:v>
                </c:pt>
                <c:pt idx="94">
                  <c:v>0.15341176470588241</c:v>
                </c:pt>
                <c:pt idx="95">
                  <c:v>0.1645882352941177</c:v>
                </c:pt>
                <c:pt idx="96">
                  <c:v>0.17588235294117646</c:v>
                </c:pt>
                <c:pt idx="97">
                  <c:v>0.18752941176470594</c:v>
                </c:pt>
                <c:pt idx="98">
                  <c:v>0.2015294117647059</c:v>
                </c:pt>
                <c:pt idx="99">
                  <c:v>0.21329411764705891</c:v>
                </c:pt>
                <c:pt idx="100">
                  <c:v>0.22588235294117645</c:v>
                </c:pt>
                <c:pt idx="101">
                  <c:v>0.24047058823529421</c:v>
                </c:pt>
                <c:pt idx="102">
                  <c:v>0.25094117647058656</c:v>
                </c:pt>
                <c:pt idx="103">
                  <c:v>0.26423529411764707</c:v>
                </c:pt>
                <c:pt idx="104">
                  <c:v>0.27788235294117647</c:v>
                </c:pt>
                <c:pt idx="105">
                  <c:v>0.28588235294117648</c:v>
                </c:pt>
                <c:pt idx="106">
                  <c:v>0.29776470588235593</c:v>
                </c:pt>
                <c:pt idx="107">
                  <c:v>0.30811764705882388</c:v>
                </c:pt>
                <c:pt idx="108">
                  <c:v>0.31411764705882522</c:v>
                </c:pt>
                <c:pt idx="109">
                  <c:v>0.32141176470588601</c:v>
                </c:pt>
                <c:pt idx="110">
                  <c:v>0.32458823529412145</c:v>
                </c:pt>
                <c:pt idx="111">
                  <c:v>0.32576470588235668</c:v>
                </c:pt>
                <c:pt idx="112">
                  <c:v>0.32564705882352929</c:v>
                </c:pt>
                <c:pt idx="113">
                  <c:v>0.32223529411764895</c:v>
                </c:pt>
                <c:pt idx="114">
                  <c:v>0.3238823529411784</c:v>
                </c:pt>
                <c:pt idx="115">
                  <c:v>0.33952941176470958</c:v>
                </c:pt>
                <c:pt idx="116">
                  <c:v>0.35682352941176482</c:v>
                </c:pt>
                <c:pt idx="117">
                  <c:v>0.33670588235294496</c:v>
                </c:pt>
                <c:pt idx="118">
                  <c:v>0.35176470588235542</c:v>
                </c:pt>
                <c:pt idx="119">
                  <c:v>0.33188235294117857</c:v>
                </c:pt>
                <c:pt idx="120">
                  <c:v>0.34682352941176481</c:v>
                </c:pt>
                <c:pt idx="121">
                  <c:v>0.36164705882352749</c:v>
                </c:pt>
                <c:pt idx="122">
                  <c:v>0.34294117647058819</c:v>
                </c:pt>
                <c:pt idx="123">
                  <c:v>0.35505882352941454</c:v>
                </c:pt>
                <c:pt idx="124">
                  <c:v>0.37082352941176538</c:v>
                </c:pt>
                <c:pt idx="125">
                  <c:v>0.38588235294117834</c:v>
                </c:pt>
                <c:pt idx="126">
                  <c:v>0.39776470588235663</c:v>
                </c:pt>
                <c:pt idx="127">
                  <c:v>0.41258823529412014</c:v>
                </c:pt>
                <c:pt idx="128">
                  <c:v>0.42576470588235593</c:v>
                </c:pt>
                <c:pt idx="129">
                  <c:v>0.43682352941176633</c:v>
                </c:pt>
                <c:pt idx="130">
                  <c:v>0.44976470588235484</c:v>
                </c:pt>
                <c:pt idx="131">
                  <c:v>0.46247058823529635</c:v>
                </c:pt>
                <c:pt idx="132">
                  <c:v>0.47282352941176481</c:v>
                </c:pt>
                <c:pt idx="133">
                  <c:v>0.48435294117647354</c:v>
                </c:pt>
                <c:pt idx="134">
                  <c:v>0.49670588235294438</c:v>
                </c:pt>
                <c:pt idx="135">
                  <c:v>0.50588235294117645</c:v>
                </c:pt>
                <c:pt idx="136">
                  <c:v>0.51576470588234713</c:v>
                </c:pt>
                <c:pt idx="137">
                  <c:v>0.52764705882353369</c:v>
                </c:pt>
                <c:pt idx="138">
                  <c:v>0.5361176470588237</c:v>
                </c:pt>
                <c:pt idx="139">
                  <c:v>0.54647058823529349</c:v>
                </c:pt>
                <c:pt idx="140">
                  <c:v>0.55694117647059582</c:v>
                </c:pt>
                <c:pt idx="141">
                  <c:v>0.56564705882353417</c:v>
                </c:pt>
                <c:pt idx="142">
                  <c:v>0.57576470588234863</c:v>
                </c:pt>
                <c:pt idx="143">
                  <c:v>0.58458823529411752</c:v>
                </c:pt>
                <c:pt idx="144">
                  <c:v>0.59199999999999997</c:v>
                </c:pt>
                <c:pt idx="145">
                  <c:v>0.60200000000000065</c:v>
                </c:pt>
                <c:pt idx="146">
                  <c:v>0.61023529411764699</c:v>
                </c:pt>
                <c:pt idx="147">
                  <c:v>0.61705882352941843</c:v>
                </c:pt>
                <c:pt idx="148">
                  <c:v>0.62588235294118</c:v>
                </c:pt>
                <c:pt idx="149">
                  <c:v>0.63352941176470956</c:v>
                </c:pt>
                <c:pt idx="150">
                  <c:v>0.64023529411764712</c:v>
                </c:pt>
                <c:pt idx="151">
                  <c:v>0.64847058823529413</c:v>
                </c:pt>
                <c:pt idx="152">
                  <c:v>0.65470588235294536</c:v>
                </c:pt>
                <c:pt idx="153">
                  <c:v>0.66129411764706303</c:v>
                </c:pt>
                <c:pt idx="154">
                  <c:v>0.66894117647059947</c:v>
                </c:pt>
                <c:pt idx="155">
                  <c:v>0.67517647058823971</c:v>
                </c:pt>
                <c:pt idx="156">
                  <c:v>0.68164705882353382</c:v>
                </c:pt>
                <c:pt idx="157">
                  <c:v>0.68788235294117661</c:v>
                </c:pt>
                <c:pt idx="158">
                  <c:v>0.67517647058823971</c:v>
                </c:pt>
                <c:pt idx="159">
                  <c:v>0.6807058823529416</c:v>
                </c:pt>
                <c:pt idx="160">
                  <c:v>0.68647058823529417</c:v>
                </c:pt>
                <c:pt idx="161">
                  <c:v>0.6923529411764705</c:v>
                </c:pt>
                <c:pt idx="162">
                  <c:v>0.67882352941176471</c:v>
                </c:pt>
                <c:pt idx="163">
                  <c:v>0.68517647058823561</c:v>
                </c:pt>
                <c:pt idx="164">
                  <c:v>0.69058823529411761</c:v>
                </c:pt>
                <c:pt idx="165">
                  <c:v>0.69564705882353428</c:v>
                </c:pt>
                <c:pt idx="166">
                  <c:v>0.70270588235294162</c:v>
                </c:pt>
                <c:pt idx="167">
                  <c:v>0.70729411764705885</c:v>
                </c:pt>
                <c:pt idx="168">
                  <c:v>0.71247058823529408</c:v>
                </c:pt>
                <c:pt idx="169">
                  <c:v>0.71623529411764708</c:v>
                </c:pt>
                <c:pt idx="170">
                  <c:v>0.71870588235294164</c:v>
                </c:pt>
                <c:pt idx="171">
                  <c:v>0.72282352941176453</c:v>
                </c:pt>
                <c:pt idx="172">
                  <c:v>0.72741176470588231</c:v>
                </c:pt>
                <c:pt idx="173">
                  <c:v>0.73117647058823565</c:v>
                </c:pt>
                <c:pt idx="174">
                  <c:v>0.73541176470588232</c:v>
                </c:pt>
                <c:pt idx="175">
                  <c:v>0.74058823529412099</c:v>
                </c:pt>
                <c:pt idx="176">
                  <c:v>0.74435294117647055</c:v>
                </c:pt>
                <c:pt idx="177">
                  <c:v>0.748235294117647</c:v>
                </c:pt>
                <c:pt idx="178">
                  <c:v>0.75364705882353655</c:v>
                </c:pt>
                <c:pt idx="179">
                  <c:v>0.75623529411764701</c:v>
                </c:pt>
                <c:pt idx="180">
                  <c:v>0.76023529411764712</c:v>
                </c:pt>
                <c:pt idx="181">
                  <c:v>0.74611764705882688</c:v>
                </c:pt>
                <c:pt idx="182">
                  <c:v>0.748235294117647</c:v>
                </c:pt>
                <c:pt idx="183">
                  <c:v>0.75247058823529411</c:v>
                </c:pt>
                <c:pt idx="184">
                  <c:v>0.75647058823529412</c:v>
                </c:pt>
                <c:pt idx="185">
                  <c:v>0.75894117647059833</c:v>
                </c:pt>
                <c:pt idx="186">
                  <c:v>0.76329411764706245</c:v>
                </c:pt>
                <c:pt idx="187">
                  <c:v>0.76694117647059834</c:v>
                </c:pt>
                <c:pt idx="188">
                  <c:v>0.76952941176470968</c:v>
                </c:pt>
                <c:pt idx="189">
                  <c:v>0.77317647058823902</c:v>
                </c:pt>
                <c:pt idx="190">
                  <c:v>0.77682352941176469</c:v>
                </c:pt>
                <c:pt idx="191">
                  <c:v>0.77905882352941924</c:v>
                </c:pt>
                <c:pt idx="192">
                  <c:v>0.78270588235294114</c:v>
                </c:pt>
                <c:pt idx="193">
                  <c:v>0.78647058823529359</c:v>
                </c:pt>
                <c:pt idx="194">
                  <c:v>0.78847058823529359</c:v>
                </c:pt>
                <c:pt idx="195">
                  <c:v>0.79247058823529359</c:v>
                </c:pt>
                <c:pt idx="196">
                  <c:v>0.7958823529411766</c:v>
                </c:pt>
                <c:pt idx="197">
                  <c:v>0.79752941176470593</c:v>
                </c:pt>
                <c:pt idx="198">
                  <c:v>0.80141176470588249</c:v>
                </c:pt>
                <c:pt idx="199">
                  <c:v>0.8038823529411766</c:v>
                </c:pt>
                <c:pt idx="200">
                  <c:v>0.80576470588234783</c:v>
                </c:pt>
                <c:pt idx="201">
                  <c:v>0.80964705882353372</c:v>
                </c:pt>
                <c:pt idx="202">
                  <c:v>0.79305882352941603</c:v>
                </c:pt>
                <c:pt idx="203">
                  <c:v>0.79529411764705882</c:v>
                </c:pt>
                <c:pt idx="204">
                  <c:v>0.79882352941176449</c:v>
                </c:pt>
                <c:pt idx="205">
                  <c:v>0.7821176470588237</c:v>
                </c:pt>
                <c:pt idx="206">
                  <c:v>0.78541176470588236</c:v>
                </c:pt>
                <c:pt idx="207">
                  <c:v>0.78776470588234793</c:v>
                </c:pt>
                <c:pt idx="208">
                  <c:v>0.79035294117647048</c:v>
                </c:pt>
                <c:pt idx="209">
                  <c:v>0.79294117647059592</c:v>
                </c:pt>
                <c:pt idx="210">
                  <c:v>0.79505882352941593</c:v>
                </c:pt>
                <c:pt idx="211">
                  <c:v>0.79823529411764649</c:v>
                </c:pt>
                <c:pt idx="212">
                  <c:v>0.79976470588234805</c:v>
                </c:pt>
                <c:pt idx="213">
                  <c:v>0.8025882352941176</c:v>
                </c:pt>
                <c:pt idx="214">
                  <c:v>0.80529411764705894</c:v>
                </c:pt>
                <c:pt idx="215">
                  <c:v>0.80599999999999994</c:v>
                </c:pt>
                <c:pt idx="216">
                  <c:v>0.80976470588234828</c:v>
                </c:pt>
                <c:pt idx="217">
                  <c:v>0.81129411764705883</c:v>
                </c:pt>
                <c:pt idx="218">
                  <c:v>0.7945882352941176</c:v>
                </c:pt>
                <c:pt idx="219">
                  <c:v>0.79847058823529349</c:v>
                </c:pt>
                <c:pt idx="220">
                  <c:v>0.7989411764705957</c:v>
                </c:pt>
                <c:pt idx="221">
                  <c:v>0.80164705882353371</c:v>
                </c:pt>
                <c:pt idx="222">
                  <c:v>0.80482352941176449</c:v>
                </c:pt>
                <c:pt idx="223">
                  <c:v>0.80541176470588227</c:v>
                </c:pt>
                <c:pt idx="224">
                  <c:v>0.80894117647059582</c:v>
                </c:pt>
                <c:pt idx="225">
                  <c:v>0.8104705882352935</c:v>
                </c:pt>
                <c:pt idx="226">
                  <c:v>0.79376470588234815</c:v>
                </c:pt>
                <c:pt idx="227">
                  <c:v>0.79635294117647049</c:v>
                </c:pt>
                <c:pt idx="228">
                  <c:v>0.79823529411764649</c:v>
                </c:pt>
                <c:pt idx="229">
                  <c:v>0.80082352941176449</c:v>
                </c:pt>
                <c:pt idx="230">
                  <c:v>0.80223529411764649</c:v>
                </c:pt>
                <c:pt idx="231">
                  <c:v>0.80482352941176449</c:v>
                </c:pt>
                <c:pt idx="232">
                  <c:v>0.8068235294117645</c:v>
                </c:pt>
                <c:pt idx="233">
                  <c:v>0.80741176470588238</c:v>
                </c:pt>
                <c:pt idx="234">
                  <c:v>0.81105882352941594</c:v>
                </c:pt>
                <c:pt idx="235">
                  <c:v>0.81129411764705883</c:v>
                </c:pt>
                <c:pt idx="236">
                  <c:v>0.81305882352941616</c:v>
                </c:pt>
                <c:pt idx="237">
                  <c:v>0.81647058823529417</c:v>
                </c:pt>
                <c:pt idx="238">
                  <c:v>0.81552941176470595</c:v>
                </c:pt>
                <c:pt idx="239">
                  <c:v>0.81894117647059683</c:v>
                </c:pt>
                <c:pt idx="240">
                  <c:v>0.82023529411764717</c:v>
                </c:pt>
                <c:pt idx="241">
                  <c:v>0.82058823529411762</c:v>
                </c:pt>
                <c:pt idx="242">
                  <c:v>0.82388235294117662</c:v>
                </c:pt>
                <c:pt idx="243">
                  <c:v>0.82411764705882362</c:v>
                </c:pt>
                <c:pt idx="244">
                  <c:v>0.82611764705882362</c:v>
                </c:pt>
                <c:pt idx="245">
                  <c:v>0.82776470588234885</c:v>
                </c:pt>
                <c:pt idx="246">
                  <c:v>0.82894117647059684</c:v>
                </c:pt>
                <c:pt idx="247">
                  <c:v>0.83082352941176452</c:v>
                </c:pt>
                <c:pt idx="248">
                  <c:v>0.83176470588234841</c:v>
                </c:pt>
                <c:pt idx="249">
                  <c:v>0.83435294117647052</c:v>
                </c:pt>
                <c:pt idx="250">
                  <c:v>0.83505882352941685</c:v>
                </c:pt>
                <c:pt idx="251">
                  <c:v>0.83647058823529408</c:v>
                </c:pt>
                <c:pt idx="252">
                  <c:v>0.83952941176470663</c:v>
                </c:pt>
                <c:pt idx="253">
                  <c:v>0.83882352941176452</c:v>
                </c:pt>
                <c:pt idx="254">
                  <c:v>0.84200000000000064</c:v>
                </c:pt>
                <c:pt idx="255">
                  <c:v>0.84341176470588231</c:v>
                </c:pt>
                <c:pt idx="256">
                  <c:v>0.82517647058823562</c:v>
                </c:pt>
                <c:pt idx="257">
                  <c:v>0.82882352941176451</c:v>
                </c:pt>
                <c:pt idx="258">
                  <c:v>0.82894117647059684</c:v>
                </c:pt>
                <c:pt idx="259">
                  <c:v>0.83058823529411763</c:v>
                </c:pt>
                <c:pt idx="260">
                  <c:v>0.83329411764705885</c:v>
                </c:pt>
                <c:pt idx="261">
                  <c:v>0.83329411764705885</c:v>
                </c:pt>
                <c:pt idx="262">
                  <c:v>0.83529411764705885</c:v>
                </c:pt>
                <c:pt idx="263">
                  <c:v>0.83705882352941685</c:v>
                </c:pt>
                <c:pt idx="264">
                  <c:v>0.8374117647058823</c:v>
                </c:pt>
                <c:pt idx="265">
                  <c:v>0.8394117647058823</c:v>
                </c:pt>
                <c:pt idx="266">
                  <c:v>0.84058823529411764</c:v>
                </c:pt>
                <c:pt idx="267">
                  <c:v>0.8417647058823492</c:v>
                </c:pt>
                <c:pt idx="268">
                  <c:v>0.84341176470588231</c:v>
                </c:pt>
                <c:pt idx="269">
                  <c:v>0.84458823529411764</c:v>
                </c:pt>
                <c:pt idx="270">
                  <c:v>0.84623529411764709</c:v>
                </c:pt>
                <c:pt idx="271">
                  <c:v>0.84705882352941753</c:v>
                </c:pt>
                <c:pt idx="272">
                  <c:v>0.84894117647059819</c:v>
                </c:pt>
                <c:pt idx="273">
                  <c:v>0.83223529411764696</c:v>
                </c:pt>
                <c:pt idx="274">
                  <c:v>0.83258823529411763</c:v>
                </c:pt>
                <c:pt idx="275">
                  <c:v>0.83529411764705885</c:v>
                </c:pt>
                <c:pt idx="276">
                  <c:v>0.83588235294117663</c:v>
                </c:pt>
                <c:pt idx="277">
                  <c:v>0.83658823529411763</c:v>
                </c:pt>
                <c:pt idx="278">
                  <c:v>0.83952941176470663</c:v>
                </c:pt>
                <c:pt idx="279">
                  <c:v>0.83894117647059707</c:v>
                </c:pt>
                <c:pt idx="280">
                  <c:v>0.84070588235294164</c:v>
                </c:pt>
                <c:pt idx="281">
                  <c:v>0.84258823529411775</c:v>
                </c:pt>
                <c:pt idx="282">
                  <c:v>0.84247058823529419</c:v>
                </c:pt>
                <c:pt idx="283">
                  <c:v>0.84423529411764697</c:v>
                </c:pt>
                <c:pt idx="284">
                  <c:v>0.8457647058823492</c:v>
                </c:pt>
                <c:pt idx="285">
                  <c:v>0.8457647058823492</c:v>
                </c:pt>
                <c:pt idx="286">
                  <c:v>0.84741176470588231</c:v>
                </c:pt>
                <c:pt idx="287">
                  <c:v>0.84882352941176453</c:v>
                </c:pt>
                <c:pt idx="288">
                  <c:v>0.84894117647059819</c:v>
                </c:pt>
                <c:pt idx="289">
                  <c:v>0.85058823529411764</c:v>
                </c:pt>
                <c:pt idx="290">
                  <c:v>0.85200000000000065</c:v>
                </c:pt>
                <c:pt idx="291">
                  <c:v>0.85211764705882365</c:v>
                </c:pt>
                <c:pt idx="292">
                  <c:v>0.85376470588234921</c:v>
                </c:pt>
                <c:pt idx="293">
                  <c:v>0.85505882352941776</c:v>
                </c:pt>
                <c:pt idx="294">
                  <c:v>0.85517647058823565</c:v>
                </c:pt>
                <c:pt idx="295">
                  <c:v>0.85682352941176476</c:v>
                </c:pt>
                <c:pt idx="296">
                  <c:v>0.85811764705882365</c:v>
                </c:pt>
                <c:pt idx="297">
                  <c:v>0.85811764705882365</c:v>
                </c:pt>
                <c:pt idx="298">
                  <c:v>0.86011764705882365</c:v>
                </c:pt>
                <c:pt idx="299">
                  <c:v>0.8609411764705982</c:v>
                </c:pt>
                <c:pt idx="300">
                  <c:v>0.86141176470588243</c:v>
                </c:pt>
                <c:pt idx="301">
                  <c:v>0.86305882352941798</c:v>
                </c:pt>
                <c:pt idx="302">
                  <c:v>0.8642352941176471</c:v>
                </c:pt>
                <c:pt idx="303">
                  <c:v>0.8642352941176471</c:v>
                </c:pt>
                <c:pt idx="304">
                  <c:v>0.86635294117647055</c:v>
                </c:pt>
                <c:pt idx="305">
                  <c:v>0.86705882352941843</c:v>
                </c:pt>
                <c:pt idx="306">
                  <c:v>0.86741176470588233</c:v>
                </c:pt>
                <c:pt idx="307">
                  <c:v>0.8695294117647091</c:v>
                </c:pt>
                <c:pt idx="308">
                  <c:v>0.87000000000000333</c:v>
                </c:pt>
                <c:pt idx="309">
                  <c:v>0.87070588235294444</c:v>
                </c:pt>
                <c:pt idx="310">
                  <c:v>0.87247058823529422</c:v>
                </c:pt>
                <c:pt idx="311">
                  <c:v>0.87294117647059832</c:v>
                </c:pt>
                <c:pt idx="312">
                  <c:v>0.87376470588235156</c:v>
                </c:pt>
                <c:pt idx="313">
                  <c:v>0.87517647058823878</c:v>
                </c:pt>
                <c:pt idx="314">
                  <c:v>0.87588235294118011</c:v>
                </c:pt>
                <c:pt idx="315">
                  <c:v>0.87635294117647067</c:v>
                </c:pt>
                <c:pt idx="316">
                  <c:v>0.87811764705882722</c:v>
                </c:pt>
                <c:pt idx="317">
                  <c:v>0.87858823529412133</c:v>
                </c:pt>
                <c:pt idx="318">
                  <c:v>0.87905882352941889</c:v>
                </c:pt>
                <c:pt idx="319">
                  <c:v>0.88094117647059555</c:v>
                </c:pt>
                <c:pt idx="320">
                  <c:v>0.88105882352941534</c:v>
                </c:pt>
                <c:pt idx="321">
                  <c:v>0.88176470588234679</c:v>
                </c:pt>
                <c:pt idx="322">
                  <c:v>0.8835294117647059</c:v>
                </c:pt>
                <c:pt idx="323">
                  <c:v>0.88341176470588156</c:v>
                </c:pt>
                <c:pt idx="324">
                  <c:v>0.88458823529411768</c:v>
                </c:pt>
                <c:pt idx="325">
                  <c:v>0.88588235294117645</c:v>
                </c:pt>
                <c:pt idx="326">
                  <c:v>0.88588235294117645</c:v>
                </c:pt>
                <c:pt idx="327">
                  <c:v>0.88705882352941545</c:v>
                </c:pt>
                <c:pt idx="328">
                  <c:v>0.88835294117647046</c:v>
                </c:pt>
                <c:pt idx="329">
                  <c:v>0.88847058823529357</c:v>
                </c:pt>
                <c:pt idx="330">
                  <c:v>0.88941176470588157</c:v>
                </c:pt>
                <c:pt idx="331">
                  <c:v>0.89070588235294124</c:v>
                </c:pt>
                <c:pt idx="332">
                  <c:v>0.89082352941176457</c:v>
                </c:pt>
                <c:pt idx="333">
                  <c:v>0.89176470588234713</c:v>
                </c:pt>
                <c:pt idx="334">
                  <c:v>0.89294117647059568</c:v>
                </c:pt>
                <c:pt idx="335">
                  <c:v>0.89305882352941535</c:v>
                </c:pt>
                <c:pt idx="336">
                  <c:v>0.89400000000000002</c:v>
                </c:pt>
                <c:pt idx="337">
                  <c:v>0.89505882352941546</c:v>
                </c:pt>
                <c:pt idx="338">
                  <c:v>0.89529411764705891</c:v>
                </c:pt>
                <c:pt idx="339">
                  <c:v>0.89576470588234736</c:v>
                </c:pt>
                <c:pt idx="340">
                  <c:v>0.8972941176470588</c:v>
                </c:pt>
                <c:pt idx="341">
                  <c:v>0.89705882352941535</c:v>
                </c:pt>
                <c:pt idx="342">
                  <c:v>0.89788235294117669</c:v>
                </c:pt>
                <c:pt idx="343">
                  <c:v>0.89964705882353324</c:v>
                </c:pt>
                <c:pt idx="344">
                  <c:v>0.89870588235294124</c:v>
                </c:pt>
                <c:pt idx="345">
                  <c:v>0.90035294117647058</c:v>
                </c:pt>
                <c:pt idx="346">
                  <c:v>0.90188235294117669</c:v>
                </c:pt>
                <c:pt idx="347">
                  <c:v>0.90047058823529358</c:v>
                </c:pt>
                <c:pt idx="348">
                  <c:v>0.90341176470588158</c:v>
                </c:pt>
                <c:pt idx="349">
                  <c:v>0.90329411764705891</c:v>
                </c:pt>
                <c:pt idx="350">
                  <c:v>0.90270588235294125</c:v>
                </c:pt>
                <c:pt idx="351">
                  <c:v>0.90552941176470592</c:v>
                </c:pt>
                <c:pt idx="352">
                  <c:v>0.90447058823529358</c:v>
                </c:pt>
                <c:pt idx="353">
                  <c:v>0.90517647058823525</c:v>
                </c:pt>
                <c:pt idx="354">
                  <c:v>0.9072941176470587</c:v>
                </c:pt>
                <c:pt idx="355">
                  <c:v>0.90635294117647058</c:v>
                </c:pt>
                <c:pt idx="356">
                  <c:v>0.90799999999999992</c:v>
                </c:pt>
                <c:pt idx="357">
                  <c:v>0.90882352941176459</c:v>
                </c:pt>
                <c:pt idx="358">
                  <c:v>0.9089411764705958</c:v>
                </c:pt>
                <c:pt idx="359">
                  <c:v>0.9098823529411767</c:v>
                </c:pt>
                <c:pt idx="360">
                  <c:v>0.9105882352941177</c:v>
                </c:pt>
                <c:pt idx="361">
                  <c:v>0.91117647058823525</c:v>
                </c:pt>
                <c:pt idx="362">
                  <c:v>0.91176470588234793</c:v>
                </c:pt>
                <c:pt idx="363">
                  <c:v>0.9125882352941177</c:v>
                </c:pt>
                <c:pt idx="364">
                  <c:v>0.91341176470588237</c:v>
                </c:pt>
                <c:pt idx="365">
                  <c:v>0.91329411764705881</c:v>
                </c:pt>
                <c:pt idx="366">
                  <c:v>0.91482352941176459</c:v>
                </c:pt>
                <c:pt idx="367">
                  <c:v>0.91505882352941592</c:v>
                </c:pt>
                <c:pt idx="368">
                  <c:v>0.91541176470588226</c:v>
                </c:pt>
                <c:pt idx="369">
                  <c:v>0.91705882352941603</c:v>
                </c:pt>
                <c:pt idx="370">
                  <c:v>0.91694117647059592</c:v>
                </c:pt>
                <c:pt idx="371">
                  <c:v>0.91752941176470593</c:v>
                </c:pt>
                <c:pt idx="372">
                  <c:v>0.91882352941176459</c:v>
                </c:pt>
                <c:pt idx="373">
                  <c:v>0.91870588235294115</c:v>
                </c:pt>
                <c:pt idx="374">
                  <c:v>0.91952941176470582</c:v>
                </c:pt>
                <c:pt idx="375">
                  <c:v>0.92058823529411771</c:v>
                </c:pt>
                <c:pt idx="376">
                  <c:v>0.92070588235294115</c:v>
                </c:pt>
                <c:pt idx="377">
                  <c:v>0.9211764705882356</c:v>
                </c:pt>
                <c:pt idx="378">
                  <c:v>0.92235294117647049</c:v>
                </c:pt>
                <c:pt idx="379">
                  <c:v>0.92247058823529349</c:v>
                </c:pt>
                <c:pt idx="380">
                  <c:v>0.92282352941176449</c:v>
                </c:pt>
                <c:pt idx="381">
                  <c:v>0.92447058823529416</c:v>
                </c:pt>
                <c:pt idx="382">
                  <c:v>0.92423529411764649</c:v>
                </c:pt>
                <c:pt idx="383">
                  <c:v>0.9247058823529416</c:v>
                </c:pt>
                <c:pt idx="384">
                  <c:v>0.92647058823529349</c:v>
                </c:pt>
                <c:pt idx="385">
                  <c:v>0.92564705882353382</c:v>
                </c:pt>
                <c:pt idx="386">
                  <c:v>0.92682352941176449</c:v>
                </c:pt>
                <c:pt idx="387">
                  <c:v>0.92800000000000005</c:v>
                </c:pt>
                <c:pt idx="388">
                  <c:v>0.92729411764705882</c:v>
                </c:pt>
                <c:pt idx="389">
                  <c:v>0.9287058823529416</c:v>
                </c:pt>
                <c:pt idx="390">
                  <c:v>0.92952941176470594</c:v>
                </c:pt>
                <c:pt idx="391">
                  <c:v>0.92905882352941604</c:v>
                </c:pt>
                <c:pt idx="392">
                  <c:v>0.93058823529411761</c:v>
                </c:pt>
                <c:pt idx="393">
                  <c:v>0.93105882352941594</c:v>
                </c:pt>
                <c:pt idx="394">
                  <c:v>0.93094117647059582</c:v>
                </c:pt>
                <c:pt idx="395">
                  <c:v>0.93211764705882361</c:v>
                </c:pt>
                <c:pt idx="396">
                  <c:v>0.93258823529411772</c:v>
                </c:pt>
                <c:pt idx="397">
                  <c:v>0.93258823529411772</c:v>
                </c:pt>
                <c:pt idx="398">
                  <c:v>0.93364705882353372</c:v>
                </c:pt>
                <c:pt idx="399">
                  <c:v>0.93411764705882361</c:v>
                </c:pt>
                <c:pt idx="400">
                  <c:v>0.9343529411764705</c:v>
                </c:pt>
                <c:pt idx="401">
                  <c:v>0.93529411764705883</c:v>
                </c:pt>
                <c:pt idx="402">
                  <c:v>0.9363529411764705</c:v>
                </c:pt>
                <c:pt idx="403">
                  <c:v>0.93588235294117661</c:v>
                </c:pt>
                <c:pt idx="404">
                  <c:v>0.93694117647059583</c:v>
                </c:pt>
                <c:pt idx="405">
                  <c:v>0.93788235294117661</c:v>
                </c:pt>
                <c:pt idx="406">
                  <c:v>0.93717647058823561</c:v>
                </c:pt>
                <c:pt idx="407">
                  <c:v>0.93858823529411761</c:v>
                </c:pt>
                <c:pt idx="408">
                  <c:v>0.93941176470588239</c:v>
                </c:pt>
                <c:pt idx="409">
                  <c:v>0.93847058823529406</c:v>
                </c:pt>
                <c:pt idx="410">
                  <c:v>0.94058823529411772</c:v>
                </c:pt>
                <c:pt idx="411">
                  <c:v>0.94047058823529417</c:v>
                </c:pt>
                <c:pt idx="412">
                  <c:v>0.94011764705882361</c:v>
                </c:pt>
                <c:pt idx="413">
                  <c:v>0.94247058823529406</c:v>
                </c:pt>
                <c:pt idx="414">
                  <c:v>0.94164705882353428</c:v>
                </c:pt>
                <c:pt idx="415">
                  <c:v>0.94199999999999995</c:v>
                </c:pt>
                <c:pt idx="416">
                  <c:v>0.94388235294117662</c:v>
                </c:pt>
                <c:pt idx="417">
                  <c:v>0.94270588235294162</c:v>
                </c:pt>
                <c:pt idx="418">
                  <c:v>0.94411764705882362</c:v>
                </c:pt>
                <c:pt idx="419">
                  <c:v>0.94482352941176451</c:v>
                </c:pt>
                <c:pt idx="420">
                  <c:v>0.94447058823529417</c:v>
                </c:pt>
                <c:pt idx="421">
                  <c:v>0.94564705882353428</c:v>
                </c:pt>
                <c:pt idx="422">
                  <c:v>0.94599999999999995</c:v>
                </c:pt>
                <c:pt idx="423">
                  <c:v>0.94635294117647051</c:v>
                </c:pt>
                <c:pt idx="424">
                  <c:v>0.94670588235294162</c:v>
                </c:pt>
                <c:pt idx="425">
                  <c:v>0.9474117647058824</c:v>
                </c:pt>
                <c:pt idx="426">
                  <c:v>0.94823529411764718</c:v>
                </c:pt>
                <c:pt idx="427">
                  <c:v>0.94752941176470595</c:v>
                </c:pt>
                <c:pt idx="428">
                  <c:v>0.94941176470588229</c:v>
                </c:pt>
                <c:pt idx="429">
                  <c:v>0.94917647058823562</c:v>
                </c:pt>
                <c:pt idx="430">
                  <c:v>0.94882352941176451</c:v>
                </c:pt>
                <c:pt idx="431">
                  <c:v>0.95117647058823562</c:v>
                </c:pt>
                <c:pt idx="432">
                  <c:v>0.94976470588234863</c:v>
                </c:pt>
                <c:pt idx="433">
                  <c:v>0.95058823529411762</c:v>
                </c:pt>
                <c:pt idx="434">
                  <c:v>0.95235294117647051</c:v>
                </c:pt>
                <c:pt idx="435">
                  <c:v>0.95082352941176451</c:v>
                </c:pt>
                <c:pt idx="436">
                  <c:v>0.95247058823529407</c:v>
                </c:pt>
                <c:pt idx="437">
                  <c:v>0.95317647058823562</c:v>
                </c:pt>
                <c:pt idx="438">
                  <c:v>0.95235294117647051</c:v>
                </c:pt>
                <c:pt idx="439">
                  <c:v>0.95376470588234863</c:v>
                </c:pt>
                <c:pt idx="440">
                  <c:v>0.95423529411764707</c:v>
                </c:pt>
                <c:pt idx="441">
                  <c:v>0.95388235294117663</c:v>
                </c:pt>
                <c:pt idx="442">
                  <c:v>0.95505882352941684</c:v>
                </c:pt>
                <c:pt idx="443">
                  <c:v>0.95552941176470663</c:v>
                </c:pt>
                <c:pt idx="444">
                  <c:v>0.95529411764705885</c:v>
                </c:pt>
                <c:pt idx="445">
                  <c:v>0.95623529411764696</c:v>
                </c:pt>
                <c:pt idx="446">
                  <c:v>0.95694117647059684</c:v>
                </c:pt>
                <c:pt idx="447">
                  <c:v>0.95658823529411763</c:v>
                </c:pt>
                <c:pt idx="448">
                  <c:v>0.9576470588235344</c:v>
                </c:pt>
                <c:pt idx="449">
                  <c:v>0.95823529411764707</c:v>
                </c:pt>
                <c:pt idx="450">
                  <c:v>0.95800000000000063</c:v>
                </c:pt>
                <c:pt idx="451">
                  <c:v>0.95882352941176452</c:v>
                </c:pt>
                <c:pt idx="452">
                  <c:v>0.95976470588234897</c:v>
                </c:pt>
                <c:pt idx="453">
                  <c:v>0.95905882352941685</c:v>
                </c:pt>
                <c:pt idx="454">
                  <c:v>0.96023529411764696</c:v>
                </c:pt>
                <c:pt idx="455">
                  <c:v>0.96105882352941674</c:v>
                </c:pt>
                <c:pt idx="456">
                  <c:v>0.96023529411764696</c:v>
                </c:pt>
                <c:pt idx="457">
                  <c:v>0.96176470588234908</c:v>
                </c:pt>
                <c:pt idx="458">
                  <c:v>0.96223529411764708</c:v>
                </c:pt>
                <c:pt idx="459">
                  <c:v>0.96129411764705885</c:v>
                </c:pt>
                <c:pt idx="460">
                  <c:v>0.96329411764705963</c:v>
                </c:pt>
                <c:pt idx="461">
                  <c:v>0.96317647058823563</c:v>
                </c:pt>
                <c:pt idx="462">
                  <c:v>0.96270588235294163</c:v>
                </c:pt>
                <c:pt idx="463">
                  <c:v>0.96470588235294163</c:v>
                </c:pt>
                <c:pt idx="464">
                  <c:v>0.96411764705882363</c:v>
                </c:pt>
                <c:pt idx="465">
                  <c:v>0.96411764705882363</c:v>
                </c:pt>
                <c:pt idx="466">
                  <c:v>0.96564705882353497</c:v>
                </c:pt>
                <c:pt idx="467">
                  <c:v>0.96482352941176452</c:v>
                </c:pt>
                <c:pt idx="468">
                  <c:v>0.96552941176470664</c:v>
                </c:pt>
                <c:pt idx="469">
                  <c:v>0.96647058823529419</c:v>
                </c:pt>
                <c:pt idx="470">
                  <c:v>0.96611764705882364</c:v>
                </c:pt>
                <c:pt idx="471">
                  <c:v>0.96658823529411775</c:v>
                </c:pt>
                <c:pt idx="472">
                  <c:v>0.96776470588234909</c:v>
                </c:pt>
                <c:pt idx="473">
                  <c:v>0.96729411764705964</c:v>
                </c:pt>
                <c:pt idx="474">
                  <c:v>0.9676470588235353</c:v>
                </c:pt>
                <c:pt idx="475">
                  <c:v>0.96929411764705964</c:v>
                </c:pt>
                <c:pt idx="476">
                  <c:v>0.96835294117647053</c:v>
                </c:pt>
                <c:pt idx="477">
                  <c:v>0.96917647058823564</c:v>
                </c:pt>
                <c:pt idx="478">
                  <c:v>0.97023529411764708</c:v>
                </c:pt>
                <c:pt idx="479">
                  <c:v>0.96905882352941775</c:v>
                </c:pt>
                <c:pt idx="480">
                  <c:v>0.97058823529411775</c:v>
                </c:pt>
                <c:pt idx="481">
                  <c:v>0.97094117647059819</c:v>
                </c:pt>
                <c:pt idx="482">
                  <c:v>0.97023529411764708</c:v>
                </c:pt>
                <c:pt idx="483">
                  <c:v>0.97211764705882364</c:v>
                </c:pt>
                <c:pt idx="484">
                  <c:v>0.97129411764705875</c:v>
                </c:pt>
                <c:pt idx="485">
                  <c:v>0.97188235294117664</c:v>
                </c:pt>
                <c:pt idx="486">
                  <c:v>0.97305882352941775</c:v>
                </c:pt>
                <c:pt idx="487">
                  <c:v>0.97200000000000064</c:v>
                </c:pt>
                <c:pt idx="488">
                  <c:v>0.97411764705882364</c:v>
                </c:pt>
                <c:pt idx="489">
                  <c:v>0.97305882352941775</c:v>
                </c:pt>
                <c:pt idx="490">
                  <c:v>0.9737647058823492</c:v>
                </c:pt>
                <c:pt idx="491">
                  <c:v>0.97517647058823564</c:v>
                </c:pt>
                <c:pt idx="492">
                  <c:v>0.97305882352941775</c:v>
                </c:pt>
                <c:pt idx="493">
                  <c:v>0.97611764705882365</c:v>
                </c:pt>
                <c:pt idx="494">
                  <c:v>0.97517647058823564</c:v>
                </c:pt>
                <c:pt idx="495">
                  <c:v>0.97458823529411864</c:v>
                </c:pt>
                <c:pt idx="496">
                  <c:v>0.97800000000000065</c:v>
                </c:pt>
                <c:pt idx="497">
                  <c:v>0.97470588235294164</c:v>
                </c:pt>
                <c:pt idx="498">
                  <c:v>0.97717647058823565</c:v>
                </c:pt>
                <c:pt idx="499">
                  <c:v>0.97811764705882365</c:v>
                </c:pt>
                <c:pt idx="500">
                  <c:v>0.97564705882353531</c:v>
                </c:pt>
                <c:pt idx="501">
                  <c:v>0.97929411764705965</c:v>
                </c:pt>
                <c:pt idx="502">
                  <c:v>0.97741176470588242</c:v>
                </c:pt>
                <c:pt idx="503">
                  <c:v>0.97776470588234921</c:v>
                </c:pt>
                <c:pt idx="504">
                  <c:v>0.98</c:v>
                </c:pt>
                <c:pt idx="505">
                  <c:v>0.97776470588234921</c:v>
                </c:pt>
                <c:pt idx="506">
                  <c:v>0.98011764705882354</c:v>
                </c:pt>
                <c:pt idx="507">
                  <c:v>0.97941176470588232</c:v>
                </c:pt>
                <c:pt idx="508">
                  <c:v>0.9797647058823491</c:v>
                </c:pt>
                <c:pt idx="509">
                  <c:v>0.98141176470587876</c:v>
                </c:pt>
                <c:pt idx="510">
                  <c:v>0.98011764705882354</c:v>
                </c:pt>
                <c:pt idx="511">
                  <c:v>0.98258823529411754</c:v>
                </c:pt>
                <c:pt idx="512">
                  <c:v>0.9809411764705942</c:v>
                </c:pt>
                <c:pt idx="513">
                  <c:v>0.98176470588234577</c:v>
                </c:pt>
                <c:pt idx="514">
                  <c:v>0.98352941176470587</c:v>
                </c:pt>
                <c:pt idx="515">
                  <c:v>0.98070588235294121</c:v>
                </c:pt>
                <c:pt idx="516">
                  <c:v>0.98411764705882354</c:v>
                </c:pt>
                <c:pt idx="517">
                  <c:v>0.98305882352941165</c:v>
                </c:pt>
                <c:pt idx="518">
                  <c:v>0.98211764705882354</c:v>
                </c:pt>
                <c:pt idx="519">
                  <c:v>0.98541176470587899</c:v>
                </c:pt>
                <c:pt idx="520">
                  <c:v>0.98282352941176088</c:v>
                </c:pt>
                <c:pt idx="521">
                  <c:v>0.98411764705882354</c:v>
                </c:pt>
                <c:pt idx="522">
                  <c:v>0.98576470588234633</c:v>
                </c:pt>
                <c:pt idx="523">
                  <c:v>0.98364705882352965</c:v>
                </c:pt>
                <c:pt idx="524">
                  <c:v>0.9860000000000001</c:v>
                </c:pt>
                <c:pt idx="525">
                  <c:v>0.98564705882352965</c:v>
                </c:pt>
                <c:pt idx="526">
                  <c:v>0.98541176470587899</c:v>
                </c:pt>
                <c:pt idx="527">
                  <c:v>0.9867058823529411</c:v>
                </c:pt>
                <c:pt idx="528">
                  <c:v>0.98623529411764366</c:v>
                </c:pt>
                <c:pt idx="529">
                  <c:v>0.98705882352941265</c:v>
                </c:pt>
                <c:pt idx="530">
                  <c:v>0.98694117647059421</c:v>
                </c:pt>
                <c:pt idx="531">
                  <c:v>0.98752941176470588</c:v>
                </c:pt>
                <c:pt idx="532">
                  <c:v>0.98823529411764377</c:v>
                </c:pt>
                <c:pt idx="533">
                  <c:v>0.98705882352941265</c:v>
                </c:pt>
                <c:pt idx="534">
                  <c:v>0.98917647058823532</c:v>
                </c:pt>
                <c:pt idx="535">
                  <c:v>0.98835294117646444</c:v>
                </c:pt>
                <c:pt idx="536">
                  <c:v>0.98811764705882354</c:v>
                </c:pt>
                <c:pt idx="537">
                  <c:v>0.99023529411764366</c:v>
                </c:pt>
                <c:pt idx="538">
                  <c:v>0.98847058823529077</c:v>
                </c:pt>
                <c:pt idx="539">
                  <c:v>0.98952941176470599</c:v>
                </c:pt>
                <c:pt idx="540">
                  <c:v>0.99047058823529066</c:v>
                </c:pt>
                <c:pt idx="541">
                  <c:v>0.98905882352941465</c:v>
                </c:pt>
                <c:pt idx="542">
                  <c:v>0.99094117647059476</c:v>
                </c:pt>
                <c:pt idx="543">
                  <c:v>0.99082352941176133</c:v>
                </c:pt>
                <c:pt idx="544">
                  <c:v>0.99047058823529066</c:v>
                </c:pt>
                <c:pt idx="545">
                  <c:v>0.99176470588234622</c:v>
                </c:pt>
                <c:pt idx="546">
                  <c:v>0.99152941176470588</c:v>
                </c:pt>
                <c:pt idx="547">
                  <c:v>0.99176470588234622</c:v>
                </c:pt>
                <c:pt idx="548">
                  <c:v>0.99247058823529077</c:v>
                </c:pt>
                <c:pt idx="549">
                  <c:v>0.99258823529411766</c:v>
                </c:pt>
                <c:pt idx="550">
                  <c:v>0.99270588235294122</c:v>
                </c:pt>
                <c:pt idx="551">
                  <c:v>0.99317647058823533</c:v>
                </c:pt>
                <c:pt idx="552">
                  <c:v>0.99376470588234644</c:v>
                </c:pt>
                <c:pt idx="553">
                  <c:v>0.99329411764705888</c:v>
                </c:pt>
                <c:pt idx="554">
                  <c:v>0.99411764705882344</c:v>
                </c:pt>
                <c:pt idx="555">
                  <c:v>0.99435294117646456</c:v>
                </c:pt>
                <c:pt idx="556">
                  <c:v>0.99376470588234644</c:v>
                </c:pt>
                <c:pt idx="557">
                  <c:v>0.99494117647059488</c:v>
                </c:pt>
                <c:pt idx="558">
                  <c:v>0.99494117647059488</c:v>
                </c:pt>
                <c:pt idx="559">
                  <c:v>0.99470588235294111</c:v>
                </c:pt>
                <c:pt idx="560">
                  <c:v>0.99564705882353277</c:v>
                </c:pt>
                <c:pt idx="561">
                  <c:v>0.99576470588234645</c:v>
                </c:pt>
                <c:pt idx="562">
                  <c:v>0.99564705882353277</c:v>
                </c:pt>
                <c:pt idx="563">
                  <c:v>0.996352941176465</c:v>
                </c:pt>
                <c:pt idx="564">
                  <c:v>0.99682352941176156</c:v>
                </c:pt>
                <c:pt idx="565">
                  <c:v>0.99647058823529078</c:v>
                </c:pt>
                <c:pt idx="566">
                  <c:v>0.99694117647059499</c:v>
                </c:pt>
                <c:pt idx="567">
                  <c:v>0.99799999999999989</c:v>
                </c:pt>
                <c:pt idx="568">
                  <c:v>0.99670588235294122</c:v>
                </c:pt>
                <c:pt idx="569">
                  <c:v>0.99847058823529256</c:v>
                </c:pt>
                <c:pt idx="570">
                  <c:v>0.99870588235294111</c:v>
                </c:pt>
                <c:pt idx="571">
                  <c:v>0.99694117647059499</c:v>
                </c:pt>
                <c:pt idx="572">
                  <c:v>1.000117647058824</c:v>
                </c:pt>
                <c:pt idx="573">
                  <c:v>0.99823529411764556</c:v>
                </c:pt>
                <c:pt idx="574">
                  <c:v>0.99847058823529256</c:v>
                </c:pt>
                <c:pt idx="575">
                  <c:v>1.0009411764705882</c:v>
                </c:pt>
                <c:pt idx="576">
                  <c:v>0.998352941176465</c:v>
                </c:pt>
                <c:pt idx="577">
                  <c:v>1.0002352941176458</c:v>
                </c:pt>
                <c:pt idx="578">
                  <c:v>1.0009411764705882</c:v>
                </c:pt>
                <c:pt idx="579">
                  <c:v>0.99941176470588156</c:v>
                </c:pt>
                <c:pt idx="580">
                  <c:v>1.0015294117647058</c:v>
                </c:pt>
                <c:pt idx="581">
                  <c:v>1.0007058823529398</c:v>
                </c:pt>
                <c:pt idx="582">
                  <c:v>1.0009411764705882</c:v>
                </c:pt>
                <c:pt idx="583">
                  <c:v>1.0017647058823409</c:v>
                </c:pt>
                <c:pt idx="584">
                  <c:v>1.0012941176470469</c:v>
                </c:pt>
                <c:pt idx="585">
                  <c:v>1.002117647058824</c:v>
                </c:pt>
                <c:pt idx="586">
                  <c:v>1.0018823529411758</c:v>
                </c:pt>
                <c:pt idx="587">
                  <c:v>1.002470588235294</c:v>
                </c:pt>
                <c:pt idx="588">
                  <c:v>1.0029411764705882</c:v>
                </c:pt>
                <c:pt idx="589">
                  <c:v>1.002117647058824</c:v>
                </c:pt>
                <c:pt idx="590">
                  <c:v>1.004</c:v>
                </c:pt>
                <c:pt idx="591">
                  <c:v>1.0031764705882353</c:v>
                </c:pt>
                <c:pt idx="592">
                  <c:v>1.0031764705882353</c:v>
                </c:pt>
                <c:pt idx="593">
                  <c:v>1.0049411764705882</c:v>
                </c:pt>
                <c:pt idx="594">
                  <c:v>1.003058823529412</c:v>
                </c:pt>
                <c:pt idx="595">
                  <c:v>1.0044705882352942</c:v>
                </c:pt>
                <c:pt idx="596">
                  <c:v>1.0056470588235293</c:v>
                </c:pt>
                <c:pt idx="597">
                  <c:v>1.0036470588235293</c:v>
                </c:pt>
                <c:pt idx="598">
                  <c:v>1.006</c:v>
                </c:pt>
                <c:pt idx="599">
                  <c:v>1.0056470588235293</c:v>
                </c:pt>
                <c:pt idx="600">
                  <c:v>1.0045882352941178</c:v>
                </c:pt>
                <c:pt idx="601">
                  <c:v>1.007058823529412</c:v>
                </c:pt>
                <c:pt idx="602">
                  <c:v>1.0057647058823409</c:v>
                </c:pt>
                <c:pt idx="603">
                  <c:v>1.006117647058824</c:v>
                </c:pt>
                <c:pt idx="604">
                  <c:v>1.0075294117647058</c:v>
                </c:pt>
                <c:pt idx="605">
                  <c:v>1.006352941176478</c:v>
                </c:pt>
                <c:pt idx="606">
                  <c:v>1.0076470588235293</c:v>
                </c:pt>
                <c:pt idx="607">
                  <c:v>1.0074117647058825</c:v>
                </c:pt>
                <c:pt idx="608">
                  <c:v>1.008</c:v>
                </c:pt>
                <c:pt idx="609">
                  <c:v>1.008</c:v>
                </c:pt>
                <c:pt idx="610">
                  <c:v>1.0078823529411758</c:v>
                </c:pt>
                <c:pt idx="611">
                  <c:v>1.0091764705882351</c:v>
                </c:pt>
                <c:pt idx="612">
                  <c:v>1.008</c:v>
                </c:pt>
                <c:pt idx="613">
                  <c:v>1.009058823529412</c:v>
                </c:pt>
                <c:pt idx="614">
                  <c:v>1.0097647058823411</c:v>
                </c:pt>
                <c:pt idx="615">
                  <c:v>1.0078823529411758</c:v>
                </c:pt>
                <c:pt idx="616">
                  <c:v>1.0105882352941176</c:v>
                </c:pt>
                <c:pt idx="617">
                  <c:v>1.0094117647058822</c:v>
                </c:pt>
                <c:pt idx="618">
                  <c:v>1.009058823529412</c:v>
                </c:pt>
                <c:pt idx="619">
                  <c:v>1.0111764705882353</c:v>
                </c:pt>
                <c:pt idx="620">
                  <c:v>1.0094117647058822</c:v>
                </c:pt>
                <c:pt idx="621">
                  <c:v>1.010470588235294</c:v>
                </c:pt>
                <c:pt idx="622">
                  <c:v>1.0111764705882353</c:v>
                </c:pt>
                <c:pt idx="623">
                  <c:v>1.01</c:v>
                </c:pt>
                <c:pt idx="624">
                  <c:v>1.0115294117647058</c:v>
                </c:pt>
                <c:pt idx="625">
                  <c:v>1.0109411764705882</c:v>
                </c:pt>
                <c:pt idx="626">
                  <c:v>1.0115294117647058</c:v>
                </c:pt>
                <c:pt idx="627">
                  <c:v>1.0116470588235293</c:v>
                </c:pt>
                <c:pt idx="628">
                  <c:v>1.0117647058823414</c:v>
                </c:pt>
                <c:pt idx="629">
                  <c:v>1.0125882352941178</c:v>
                </c:pt>
                <c:pt idx="630">
                  <c:v>1.0116470588235293</c:v>
                </c:pt>
                <c:pt idx="631">
                  <c:v>1.0131764705882351</c:v>
                </c:pt>
                <c:pt idx="632">
                  <c:v>1.0129411764705882</c:v>
                </c:pt>
                <c:pt idx="633">
                  <c:v>1.0122352941176458</c:v>
                </c:pt>
                <c:pt idx="634">
                  <c:v>1.014470588235294</c:v>
                </c:pt>
                <c:pt idx="635">
                  <c:v>1.0128235294117722</c:v>
                </c:pt>
                <c:pt idx="636">
                  <c:v>1.0137647058823418</c:v>
                </c:pt>
                <c:pt idx="637">
                  <c:v>1.0149411764705882</c:v>
                </c:pt>
                <c:pt idx="638">
                  <c:v>1.0134117647058822</c:v>
                </c:pt>
                <c:pt idx="639">
                  <c:v>1.015058823529412</c:v>
                </c:pt>
                <c:pt idx="640">
                  <c:v>1.015058823529412</c:v>
                </c:pt>
                <c:pt idx="641">
                  <c:v>1.0143529411764782</c:v>
                </c:pt>
                <c:pt idx="642">
                  <c:v>1.0158823529411758</c:v>
                </c:pt>
                <c:pt idx="643">
                  <c:v>1.0152941176470478</c:v>
                </c:pt>
                <c:pt idx="644">
                  <c:v>1.01564705882353</c:v>
                </c:pt>
                <c:pt idx="645">
                  <c:v>1.016</c:v>
                </c:pt>
                <c:pt idx="646">
                  <c:v>1.0162352941176458</c:v>
                </c:pt>
                <c:pt idx="647">
                  <c:v>1.0164705882352942</c:v>
                </c:pt>
                <c:pt idx="648">
                  <c:v>1.0163529411764782</c:v>
                </c:pt>
                <c:pt idx="649">
                  <c:v>1.0175294117647058</c:v>
                </c:pt>
                <c:pt idx="650">
                  <c:v>1.0167058823529398</c:v>
                </c:pt>
                <c:pt idx="651">
                  <c:v>1.0172941176470482</c:v>
                </c:pt>
                <c:pt idx="652">
                  <c:v>1.018470588235294</c:v>
                </c:pt>
                <c:pt idx="653">
                  <c:v>1.0167058823529398</c:v>
                </c:pt>
                <c:pt idx="654">
                  <c:v>1.0185882352941176</c:v>
                </c:pt>
                <c:pt idx="655">
                  <c:v>1.0185882352941176</c:v>
                </c:pt>
                <c:pt idx="656">
                  <c:v>1.0174117647058822</c:v>
                </c:pt>
                <c:pt idx="657">
                  <c:v>1.0197647058823427</c:v>
                </c:pt>
                <c:pt idx="658">
                  <c:v>1.0189411764705882</c:v>
                </c:pt>
                <c:pt idx="659">
                  <c:v>1.0185882352941176</c:v>
                </c:pt>
                <c:pt idx="660">
                  <c:v>1.020470588235294</c:v>
                </c:pt>
                <c:pt idx="661">
                  <c:v>1.0188235294117722</c:v>
                </c:pt>
                <c:pt idx="662">
                  <c:v>1.0197647058823427</c:v>
                </c:pt>
                <c:pt idx="663">
                  <c:v>1.0203529411764782</c:v>
                </c:pt>
                <c:pt idx="664">
                  <c:v>1.01964705882353</c:v>
                </c:pt>
                <c:pt idx="665">
                  <c:v>1.0205882352941176</c:v>
                </c:pt>
                <c:pt idx="666">
                  <c:v>1.020470588235294</c:v>
                </c:pt>
                <c:pt idx="667">
                  <c:v>1.0209411764705882</c:v>
                </c:pt>
                <c:pt idx="668">
                  <c:v>1.0208235294117725</c:v>
                </c:pt>
                <c:pt idx="669">
                  <c:v>1.0214117647058822</c:v>
                </c:pt>
                <c:pt idx="670">
                  <c:v>1.022</c:v>
                </c:pt>
                <c:pt idx="671">
                  <c:v>1.0209411764705882</c:v>
                </c:pt>
                <c:pt idx="672">
                  <c:v>1.0227058823529398</c:v>
                </c:pt>
                <c:pt idx="673">
                  <c:v>1.022</c:v>
                </c:pt>
                <c:pt idx="674">
                  <c:v>1.0215294117647058</c:v>
                </c:pt>
                <c:pt idx="675">
                  <c:v>1.0234117647058825</c:v>
                </c:pt>
                <c:pt idx="676">
                  <c:v>1.022</c:v>
                </c:pt>
                <c:pt idx="677">
                  <c:v>1.0225882352941176</c:v>
                </c:pt>
                <c:pt idx="678">
                  <c:v>1.0238823529411758</c:v>
                </c:pt>
                <c:pt idx="679">
                  <c:v>1.022470588235294</c:v>
                </c:pt>
                <c:pt idx="680">
                  <c:v>1.0238823529411758</c:v>
                </c:pt>
                <c:pt idx="681">
                  <c:v>1.024</c:v>
                </c:pt>
                <c:pt idx="682">
                  <c:v>1.02364705882353</c:v>
                </c:pt>
                <c:pt idx="683">
                  <c:v>1.024470588235294</c:v>
                </c:pt>
                <c:pt idx="684">
                  <c:v>1.0243529411764787</c:v>
                </c:pt>
                <c:pt idx="685">
                  <c:v>1.0247058823529398</c:v>
                </c:pt>
                <c:pt idx="686">
                  <c:v>1.024470588235294</c:v>
                </c:pt>
                <c:pt idx="687">
                  <c:v>1.025058823529412</c:v>
                </c:pt>
                <c:pt idx="688">
                  <c:v>1.0254117647058822</c:v>
                </c:pt>
                <c:pt idx="689">
                  <c:v>1.0247058823529398</c:v>
                </c:pt>
                <c:pt idx="690">
                  <c:v>1.0263529411764791</c:v>
                </c:pt>
                <c:pt idx="691">
                  <c:v>1.0252941176470487</c:v>
                </c:pt>
                <c:pt idx="692">
                  <c:v>1.0255294117647058</c:v>
                </c:pt>
                <c:pt idx="693">
                  <c:v>1.0269411764705882</c:v>
                </c:pt>
                <c:pt idx="694">
                  <c:v>1.0254117647058822</c:v>
                </c:pt>
                <c:pt idx="695">
                  <c:v>1.026</c:v>
                </c:pt>
                <c:pt idx="696">
                  <c:v>1.0268235294117731</c:v>
                </c:pt>
                <c:pt idx="697">
                  <c:v>1.02564705882353</c:v>
                </c:pt>
                <c:pt idx="698">
                  <c:v>1.0267058823529398</c:v>
                </c:pt>
                <c:pt idx="699">
                  <c:v>1.027176470588236</c:v>
                </c:pt>
                <c:pt idx="700">
                  <c:v>1.0262352941176458</c:v>
                </c:pt>
                <c:pt idx="701">
                  <c:v>1.0272941176470487</c:v>
                </c:pt>
                <c:pt idx="702">
                  <c:v>1.0275294117647058</c:v>
                </c:pt>
                <c:pt idx="703">
                  <c:v>1.0265882352941176</c:v>
                </c:pt>
                <c:pt idx="704">
                  <c:v>1.028117647058824</c:v>
                </c:pt>
                <c:pt idx="705">
                  <c:v>1.02764705882353</c:v>
                </c:pt>
                <c:pt idx="706">
                  <c:v>1.0275294117647058</c:v>
                </c:pt>
                <c:pt idx="707">
                  <c:v>1.028470588235294</c:v>
                </c:pt>
                <c:pt idx="708">
                  <c:v>1.0282352941176458</c:v>
                </c:pt>
                <c:pt idx="709">
                  <c:v>1.028117647058824</c:v>
                </c:pt>
                <c:pt idx="710">
                  <c:v>1.0287058823529398</c:v>
                </c:pt>
                <c:pt idx="711">
                  <c:v>1.0287058823529398</c:v>
                </c:pt>
                <c:pt idx="712">
                  <c:v>1.0283529411764789</c:v>
                </c:pt>
                <c:pt idx="713">
                  <c:v>1.0292941176470487</c:v>
                </c:pt>
                <c:pt idx="714">
                  <c:v>1.029058823529412</c:v>
                </c:pt>
                <c:pt idx="715">
                  <c:v>1.0289411764705882</c:v>
                </c:pt>
                <c:pt idx="716">
                  <c:v>1.0298823529411758</c:v>
                </c:pt>
                <c:pt idx="717">
                  <c:v>1.0295294117647058</c:v>
                </c:pt>
                <c:pt idx="718">
                  <c:v>1.0295294117647058</c:v>
                </c:pt>
                <c:pt idx="719">
                  <c:v>1.030117647058824</c:v>
                </c:pt>
                <c:pt idx="720">
                  <c:v>1.0302352941176458</c:v>
                </c:pt>
                <c:pt idx="721">
                  <c:v>1.02964705882353</c:v>
                </c:pt>
                <c:pt idx="722">
                  <c:v>1.0309411764705882</c:v>
                </c:pt>
                <c:pt idx="723">
                  <c:v>1.0305882352941176</c:v>
                </c:pt>
                <c:pt idx="724">
                  <c:v>1.0298823529411758</c:v>
                </c:pt>
                <c:pt idx="725">
                  <c:v>1.0317647058823427</c:v>
                </c:pt>
                <c:pt idx="726">
                  <c:v>1.0303529411764791</c:v>
                </c:pt>
                <c:pt idx="727">
                  <c:v>1.0307058823529398</c:v>
                </c:pt>
                <c:pt idx="728">
                  <c:v>1.032117647058824</c:v>
                </c:pt>
                <c:pt idx="729">
                  <c:v>1.0304705882352942</c:v>
                </c:pt>
                <c:pt idx="730">
                  <c:v>1.0318823529411758</c:v>
                </c:pt>
                <c:pt idx="731">
                  <c:v>1.0318823529411758</c:v>
                </c:pt>
                <c:pt idx="732">
                  <c:v>1.0312941176470487</c:v>
                </c:pt>
                <c:pt idx="733">
                  <c:v>1.0322352941176458</c:v>
                </c:pt>
                <c:pt idx="734">
                  <c:v>1.032</c:v>
                </c:pt>
                <c:pt idx="735">
                  <c:v>1.0323529411764789</c:v>
                </c:pt>
                <c:pt idx="736">
                  <c:v>1.0322352941176458</c:v>
                </c:pt>
                <c:pt idx="737">
                  <c:v>1.0327058823529398</c:v>
                </c:pt>
                <c:pt idx="738">
                  <c:v>1.033058823529412</c:v>
                </c:pt>
                <c:pt idx="739">
                  <c:v>1.0322352941176458</c:v>
                </c:pt>
                <c:pt idx="740">
                  <c:v>1.0338823529411758</c:v>
                </c:pt>
                <c:pt idx="741">
                  <c:v>1.0329411764705883</c:v>
                </c:pt>
                <c:pt idx="742">
                  <c:v>1.0329411764705883</c:v>
                </c:pt>
                <c:pt idx="743">
                  <c:v>1.0344705882352943</c:v>
                </c:pt>
                <c:pt idx="744">
                  <c:v>1.033058823529412</c:v>
                </c:pt>
                <c:pt idx="745">
                  <c:v>1.0337647058823427</c:v>
                </c:pt>
                <c:pt idx="746">
                  <c:v>1.0347058823529398</c:v>
                </c:pt>
                <c:pt idx="747">
                  <c:v>1.033058823529412</c:v>
                </c:pt>
                <c:pt idx="748">
                  <c:v>1.0347058823529398</c:v>
                </c:pt>
                <c:pt idx="749">
                  <c:v>1.0347058823529398</c:v>
                </c:pt>
                <c:pt idx="750">
                  <c:v>1.03364705882353</c:v>
                </c:pt>
                <c:pt idx="751">
                  <c:v>1.0355294117647058</c:v>
                </c:pt>
                <c:pt idx="752">
                  <c:v>1.0345882352941178</c:v>
                </c:pt>
                <c:pt idx="753">
                  <c:v>1.0344705882352943</c:v>
                </c:pt>
                <c:pt idx="754">
                  <c:v>1.0358823529411758</c:v>
                </c:pt>
                <c:pt idx="755">
                  <c:v>1.0347058823529398</c:v>
                </c:pt>
                <c:pt idx="756">
                  <c:v>1.0354117647058823</c:v>
                </c:pt>
                <c:pt idx="757">
                  <c:v>1.0357647058823429</c:v>
                </c:pt>
                <c:pt idx="758">
                  <c:v>1.0355294117647058</c:v>
                </c:pt>
                <c:pt idx="759">
                  <c:v>1.0367058823529398</c:v>
                </c:pt>
                <c:pt idx="760">
                  <c:v>1.0374117647058823</c:v>
                </c:pt>
                <c:pt idx="761">
                  <c:v>1.0378823529411758</c:v>
                </c:pt>
                <c:pt idx="762">
                  <c:v>1.0382352941176458</c:v>
                </c:pt>
                <c:pt idx="763">
                  <c:v>1.0387058823529398</c:v>
                </c:pt>
                <c:pt idx="764">
                  <c:v>1.0392941176470489</c:v>
                </c:pt>
                <c:pt idx="765">
                  <c:v>1.0388235294117731</c:v>
                </c:pt>
                <c:pt idx="766">
                  <c:v>1.0398823529411758</c:v>
                </c:pt>
                <c:pt idx="767">
                  <c:v>1.040117647058824</c:v>
                </c:pt>
                <c:pt idx="768">
                  <c:v>1.0397647058823429</c:v>
                </c:pt>
                <c:pt idx="769">
                  <c:v>1.0409411764705883</c:v>
                </c:pt>
                <c:pt idx="770">
                  <c:v>1.041058823529412</c:v>
                </c:pt>
                <c:pt idx="771">
                  <c:v>1.0407058823529398</c:v>
                </c:pt>
                <c:pt idx="772">
                  <c:v>1.0422352941176458</c:v>
                </c:pt>
                <c:pt idx="773">
                  <c:v>1.0418823529411758</c:v>
                </c:pt>
                <c:pt idx="774">
                  <c:v>1.0418823529411758</c:v>
                </c:pt>
                <c:pt idx="775">
                  <c:v>1.0432941176470489</c:v>
                </c:pt>
                <c:pt idx="776">
                  <c:v>1.0429411764705883</c:v>
                </c:pt>
                <c:pt idx="777">
                  <c:v>1.0431764705882351</c:v>
                </c:pt>
                <c:pt idx="778">
                  <c:v>1.0443529411764789</c:v>
                </c:pt>
                <c:pt idx="779">
                  <c:v>1.044</c:v>
                </c:pt>
                <c:pt idx="780">
                  <c:v>1.044470588235294</c:v>
                </c:pt>
                <c:pt idx="781">
                  <c:v>1.0454117647058825</c:v>
                </c:pt>
                <c:pt idx="782">
                  <c:v>1.045176470588236</c:v>
                </c:pt>
                <c:pt idx="783">
                  <c:v>1.04564705882353</c:v>
                </c:pt>
                <c:pt idx="784">
                  <c:v>1.0464705882352943</c:v>
                </c:pt>
                <c:pt idx="785">
                  <c:v>1.0462352941176472</c:v>
                </c:pt>
                <c:pt idx="786">
                  <c:v>1.0467058823529412</c:v>
                </c:pt>
                <c:pt idx="787">
                  <c:v>1.0475294117647058</c:v>
                </c:pt>
                <c:pt idx="788">
                  <c:v>1.0475294117647058</c:v>
                </c:pt>
                <c:pt idx="789">
                  <c:v>1.04764705882353</c:v>
                </c:pt>
                <c:pt idx="790">
                  <c:v>1.0488235294117731</c:v>
                </c:pt>
                <c:pt idx="791">
                  <c:v>1.048470588235294</c:v>
                </c:pt>
                <c:pt idx="792">
                  <c:v>1.0489411764705883</c:v>
                </c:pt>
                <c:pt idx="793">
                  <c:v>1.0502352941176472</c:v>
                </c:pt>
                <c:pt idx="794">
                  <c:v>1.0492941176470489</c:v>
                </c:pt>
                <c:pt idx="795">
                  <c:v>1.0503529411764791</c:v>
                </c:pt>
                <c:pt idx="796">
                  <c:v>1.051176470588236</c:v>
                </c:pt>
                <c:pt idx="797">
                  <c:v>1.0502352941176472</c:v>
                </c:pt>
                <c:pt idx="798">
                  <c:v>1.0517647058823429</c:v>
                </c:pt>
                <c:pt idx="799">
                  <c:v>1.0517647058823429</c:v>
                </c:pt>
                <c:pt idx="800">
                  <c:v>1.0515294117647058</c:v>
                </c:pt>
                <c:pt idx="801">
                  <c:v>1.0525882352941176</c:v>
                </c:pt>
                <c:pt idx="802">
                  <c:v>1.0527058823529412</c:v>
                </c:pt>
                <c:pt idx="803">
                  <c:v>1.0525882352941176</c:v>
                </c:pt>
                <c:pt idx="804">
                  <c:v>1.0535294117647058</c:v>
                </c:pt>
                <c:pt idx="805">
                  <c:v>1.0534117647058825</c:v>
                </c:pt>
                <c:pt idx="806">
                  <c:v>1.05364705882353</c:v>
                </c:pt>
                <c:pt idx="807">
                  <c:v>1.0542352941176472</c:v>
                </c:pt>
                <c:pt idx="808">
                  <c:v>1.0547058823529412</c:v>
                </c:pt>
                <c:pt idx="809">
                  <c:v>1.0543529411764789</c:v>
                </c:pt>
                <c:pt idx="810">
                  <c:v>1.0552941176470489</c:v>
                </c:pt>
                <c:pt idx="811">
                  <c:v>1.0555294117647058</c:v>
                </c:pt>
                <c:pt idx="812">
                  <c:v>1.055176470588236</c:v>
                </c:pt>
                <c:pt idx="813">
                  <c:v>1.0565882352941176</c:v>
                </c:pt>
                <c:pt idx="814">
                  <c:v>1.0563529411764789</c:v>
                </c:pt>
                <c:pt idx="815">
                  <c:v>1.0563529411764789</c:v>
                </c:pt>
                <c:pt idx="816">
                  <c:v>1.0572941176470489</c:v>
                </c:pt>
                <c:pt idx="817">
                  <c:v>1.0571764705882361</c:v>
                </c:pt>
                <c:pt idx="818">
                  <c:v>1.0575294117647058</c:v>
                </c:pt>
                <c:pt idx="819">
                  <c:v>1.0578823529411758</c:v>
                </c:pt>
                <c:pt idx="820">
                  <c:v>1.0584705882352941</c:v>
                </c:pt>
                <c:pt idx="821">
                  <c:v>1.0581176470588241</c:v>
                </c:pt>
                <c:pt idx="822">
                  <c:v>1.0590588235294121</c:v>
                </c:pt>
                <c:pt idx="823">
                  <c:v>1.0595294117647058</c:v>
                </c:pt>
                <c:pt idx="824">
                  <c:v>1.0592941176470489</c:v>
                </c:pt>
                <c:pt idx="825">
                  <c:v>1.0608235294117732</c:v>
                </c:pt>
                <c:pt idx="826">
                  <c:v>1.0608235294117732</c:v>
                </c:pt>
                <c:pt idx="827">
                  <c:v>1.0596470588235301</c:v>
                </c:pt>
                <c:pt idx="828">
                  <c:v>1.0617647058823432</c:v>
                </c:pt>
                <c:pt idx="829">
                  <c:v>1.0609411764705883</c:v>
                </c:pt>
                <c:pt idx="830">
                  <c:v>1.0608235294117732</c:v>
                </c:pt>
                <c:pt idx="831">
                  <c:v>1.0627058823529412</c:v>
                </c:pt>
                <c:pt idx="832">
                  <c:v>1.0611764705882361</c:v>
                </c:pt>
                <c:pt idx="833">
                  <c:v>1.0621176470588241</c:v>
                </c:pt>
                <c:pt idx="834">
                  <c:v>1.0631764705882361</c:v>
                </c:pt>
                <c:pt idx="835">
                  <c:v>1.0621176470588241</c:v>
                </c:pt>
                <c:pt idx="836">
                  <c:v>1.0632941176470492</c:v>
                </c:pt>
                <c:pt idx="837">
                  <c:v>1.0636470588235301</c:v>
                </c:pt>
                <c:pt idx="838">
                  <c:v>1.0632941176470492</c:v>
                </c:pt>
                <c:pt idx="839">
                  <c:v>1.0642352941176472</c:v>
                </c:pt>
                <c:pt idx="840">
                  <c:v>1.0645882352941176</c:v>
                </c:pt>
                <c:pt idx="841">
                  <c:v>1.0643529411764792</c:v>
                </c:pt>
                <c:pt idx="842">
                  <c:v>1.0649411764705883</c:v>
                </c:pt>
                <c:pt idx="843">
                  <c:v>1.0654117647058825</c:v>
                </c:pt>
                <c:pt idx="844">
                  <c:v>1.0655294117647058</c:v>
                </c:pt>
                <c:pt idx="845">
                  <c:v>1.0657647058823436</c:v>
                </c:pt>
                <c:pt idx="846">
                  <c:v>1.0664705882352941</c:v>
                </c:pt>
                <c:pt idx="847">
                  <c:v>1.0663529411764789</c:v>
                </c:pt>
                <c:pt idx="848">
                  <c:v>1.0665882352941176</c:v>
                </c:pt>
                <c:pt idx="849">
                  <c:v>1.0675294117647058</c:v>
                </c:pt>
                <c:pt idx="850">
                  <c:v>1.0672941176470498</c:v>
                </c:pt>
                <c:pt idx="851">
                  <c:v>1.0672941176470498</c:v>
                </c:pt>
                <c:pt idx="852">
                  <c:v>1.0688235294117732</c:v>
                </c:pt>
                <c:pt idx="853">
                  <c:v>1.0676470588235301</c:v>
                </c:pt>
                <c:pt idx="854">
                  <c:v>1.0685882352941176</c:v>
                </c:pt>
                <c:pt idx="855">
                  <c:v>1.0697647058823443</c:v>
                </c:pt>
                <c:pt idx="856">
                  <c:v>1.0683529411764792</c:v>
                </c:pt>
                <c:pt idx="857">
                  <c:v>1.0698823529411758</c:v>
                </c:pt>
                <c:pt idx="858">
                  <c:v>1.0705882352941176</c:v>
                </c:pt>
                <c:pt idx="859">
                  <c:v>1.0692941176470503</c:v>
                </c:pt>
                <c:pt idx="860">
                  <c:v>1.0712941176470498</c:v>
                </c:pt>
                <c:pt idx="861">
                  <c:v>1.0711764705882361</c:v>
                </c:pt>
                <c:pt idx="862">
                  <c:v>1.0704705882352941</c:v>
                </c:pt>
                <c:pt idx="863">
                  <c:v>1.0723529411764801</c:v>
                </c:pt>
                <c:pt idx="864">
                  <c:v>1.0720000000000001</c:v>
                </c:pt>
                <c:pt idx="865">
                  <c:v>1.0716470588235301</c:v>
                </c:pt>
                <c:pt idx="866">
                  <c:v>1.0734117647058823</c:v>
                </c:pt>
                <c:pt idx="867">
                  <c:v>1.0724705882352943</c:v>
                </c:pt>
                <c:pt idx="868">
                  <c:v>1.0730588235294121</c:v>
                </c:pt>
                <c:pt idx="869">
                  <c:v>1.0738823529411758</c:v>
                </c:pt>
                <c:pt idx="870">
                  <c:v>1.0735294117647058</c:v>
                </c:pt>
                <c:pt idx="871">
                  <c:v>1.0739999999999914</c:v>
                </c:pt>
                <c:pt idx="872">
                  <c:v>1.0743529411764801</c:v>
                </c:pt>
                <c:pt idx="873">
                  <c:v>1.0748235294117745</c:v>
                </c:pt>
                <c:pt idx="874">
                  <c:v>1.0745882352941176</c:v>
                </c:pt>
                <c:pt idx="875">
                  <c:v>1.0754117647058823</c:v>
                </c:pt>
                <c:pt idx="876">
                  <c:v>1.0758823529411758</c:v>
                </c:pt>
                <c:pt idx="877">
                  <c:v>1.0750588235294121</c:v>
                </c:pt>
                <c:pt idx="878">
                  <c:v>1.0769411764705881</c:v>
                </c:pt>
                <c:pt idx="879">
                  <c:v>1.0762352941176472</c:v>
                </c:pt>
                <c:pt idx="880">
                  <c:v>1.0762352941176472</c:v>
                </c:pt>
                <c:pt idx="881">
                  <c:v>1.0778823529411758</c:v>
                </c:pt>
                <c:pt idx="882">
                  <c:v>1.0768235294117747</c:v>
                </c:pt>
                <c:pt idx="883">
                  <c:v>1.0774117647058823</c:v>
                </c:pt>
                <c:pt idx="884">
                  <c:v>1.078235294117647</c:v>
                </c:pt>
                <c:pt idx="885">
                  <c:v>1.0776470588235301</c:v>
                </c:pt>
                <c:pt idx="886">
                  <c:v>1.0783529411764805</c:v>
                </c:pt>
                <c:pt idx="887">
                  <c:v>1.0785882352941176</c:v>
                </c:pt>
                <c:pt idx="888">
                  <c:v>1.0785882352941176</c:v>
                </c:pt>
                <c:pt idx="889">
                  <c:v>1.0788235294117747</c:v>
                </c:pt>
                <c:pt idx="890">
                  <c:v>1.0794117647058823</c:v>
                </c:pt>
                <c:pt idx="891">
                  <c:v>1.0794117647058823</c:v>
                </c:pt>
                <c:pt idx="892">
                  <c:v>1.0792941176470499</c:v>
                </c:pt>
                <c:pt idx="893">
                  <c:v>1.0804705882352943</c:v>
                </c:pt>
                <c:pt idx="894">
                  <c:v>1.0801176470588241</c:v>
                </c:pt>
                <c:pt idx="895">
                  <c:v>1.0798823529411758</c:v>
                </c:pt>
                <c:pt idx="896">
                  <c:v>1.0815294117647059</c:v>
                </c:pt>
                <c:pt idx="897">
                  <c:v>1.0803529411764807</c:v>
                </c:pt>
                <c:pt idx="898">
                  <c:v>1.0812941176470499</c:v>
                </c:pt>
                <c:pt idx="899">
                  <c:v>1.0821176470588241</c:v>
                </c:pt>
                <c:pt idx="900">
                  <c:v>1.0810588235294121</c:v>
                </c:pt>
                <c:pt idx="901">
                  <c:v>1.0823529411764805</c:v>
                </c:pt>
                <c:pt idx="902">
                  <c:v>1.0825882352941176</c:v>
                </c:pt>
                <c:pt idx="903">
                  <c:v>1.0820000000000001</c:v>
                </c:pt>
                <c:pt idx="904">
                  <c:v>1.0831764705882361</c:v>
                </c:pt>
                <c:pt idx="905">
                  <c:v>1.0831764705882361</c:v>
                </c:pt>
                <c:pt idx="906">
                  <c:v>1.0830588235294121</c:v>
                </c:pt>
                <c:pt idx="907">
                  <c:v>1.0835294117647059</c:v>
                </c:pt>
                <c:pt idx="908">
                  <c:v>1.0841176470588241</c:v>
                </c:pt>
                <c:pt idx="909">
                  <c:v>1.0835294117647059</c:v>
                </c:pt>
                <c:pt idx="910">
                  <c:v>1.0842352941176472</c:v>
                </c:pt>
                <c:pt idx="911">
                  <c:v>1.0850588235294121</c:v>
                </c:pt>
                <c:pt idx="912">
                  <c:v>1.0838823529411759</c:v>
                </c:pt>
                <c:pt idx="913">
                  <c:v>1.0852941176470499</c:v>
                </c:pt>
                <c:pt idx="914">
                  <c:v>1.0856470588235301</c:v>
                </c:pt>
                <c:pt idx="915">
                  <c:v>1.0842352941176472</c:v>
                </c:pt>
                <c:pt idx="916">
                  <c:v>1.0865882352941176</c:v>
                </c:pt>
                <c:pt idx="917">
                  <c:v>1.0856470588235301</c:v>
                </c:pt>
                <c:pt idx="918">
                  <c:v>1.0851764705882361</c:v>
                </c:pt>
                <c:pt idx="919">
                  <c:v>1.0871764705882361</c:v>
                </c:pt>
                <c:pt idx="920">
                  <c:v>1.0857647058823443</c:v>
                </c:pt>
                <c:pt idx="921">
                  <c:v>1.0863529411764805</c:v>
                </c:pt>
                <c:pt idx="922">
                  <c:v>1.0874117647058823</c:v>
                </c:pt>
                <c:pt idx="923">
                  <c:v>1.086235294117647</c:v>
                </c:pt>
                <c:pt idx="924">
                  <c:v>1.0875294117647059</c:v>
                </c:pt>
                <c:pt idx="925">
                  <c:v>1.0876470588235301</c:v>
                </c:pt>
                <c:pt idx="926">
                  <c:v>1.0878823529411759</c:v>
                </c:pt>
                <c:pt idx="927">
                  <c:v>1.088235294117647</c:v>
                </c:pt>
                <c:pt idx="928">
                  <c:v>1.0887058823529412</c:v>
                </c:pt>
                <c:pt idx="929">
                  <c:v>1.0891764705882361</c:v>
                </c:pt>
                <c:pt idx="930">
                  <c:v>1.0883529411764805</c:v>
                </c:pt>
                <c:pt idx="931">
                  <c:v>1.0895294117647059</c:v>
                </c:pt>
                <c:pt idx="932">
                  <c:v>1.0895294117647059</c:v>
                </c:pt>
                <c:pt idx="933">
                  <c:v>1.0881176470588241</c:v>
                </c:pt>
                <c:pt idx="934">
                  <c:v>1.0905882352941176</c:v>
                </c:pt>
                <c:pt idx="935">
                  <c:v>1.0890588235294121</c:v>
                </c:pt>
                <c:pt idx="936">
                  <c:v>1.0889411764705881</c:v>
                </c:pt>
                <c:pt idx="937">
                  <c:v>1.0911764705882361</c:v>
                </c:pt>
                <c:pt idx="938">
                  <c:v>1.0888235294117747</c:v>
                </c:pt>
                <c:pt idx="939">
                  <c:v>1.090235294117647</c:v>
                </c:pt>
                <c:pt idx="940">
                  <c:v>1.0912941176470505</c:v>
                </c:pt>
                <c:pt idx="941">
                  <c:v>1.0895294117647059</c:v>
                </c:pt>
                <c:pt idx="942">
                  <c:v>1.0916470588235301</c:v>
                </c:pt>
                <c:pt idx="943">
                  <c:v>1.0912941176470505</c:v>
                </c:pt>
                <c:pt idx="944">
                  <c:v>1.0907058823529412</c:v>
                </c:pt>
                <c:pt idx="945">
                  <c:v>1.0919999999999914</c:v>
                </c:pt>
                <c:pt idx="946">
                  <c:v>1.0912941176470505</c:v>
                </c:pt>
                <c:pt idx="947">
                  <c:v>1.0917647058823445</c:v>
                </c:pt>
                <c:pt idx="948">
                  <c:v>1.0918823529411759</c:v>
                </c:pt>
                <c:pt idx="949">
                  <c:v>1.0921176470588241</c:v>
                </c:pt>
                <c:pt idx="950">
                  <c:v>1.0924705882352941</c:v>
                </c:pt>
                <c:pt idx="951">
                  <c:v>1.0918823529411759</c:v>
                </c:pt>
                <c:pt idx="952">
                  <c:v>1.0934117647058823</c:v>
                </c:pt>
                <c:pt idx="953">
                  <c:v>1.0924705882352941</c:v>
                </c:pt>
                <c:pt idx="954">
                  <c:v>1.0929411764705881</c:v>
                </c:pt>
                <c:pt idx="955">
                  <c:v>1.094235294117647</c:v>
                </c:pt>
                <c:pt idx="956">
                  <c:v>1.0929411764705881</c:v>
                </c:pt>
                <c:pt idx="957">
                  <c:v>1.0940000000000001</c:v>
                </c:pt>
                <c:pt idx="958">
                  <c:v>1.0948235294117747</c:v>
                </c:pt>
                <c:pt idx="959">
                  <c:v>1.0932941176470501</c:v>
                </c:pt>
                <c:pt idx="960">
                  <c:v>1.0950588235294121</c:v>
                </c:pt>
                <c:pt idx="961">
                  <c:v>1.0949411764705883</c:v>
                </c:pt>
                <c:pt idx="962">
                  <c:v>1.0941176470588241</c:v>
                </c:pt>
                <c:pt idx="963">
                  <c:v>1.0957647058823441</c:v>
                </c:pt>
                <c:pt idx="964">
                  <c:v>1.0952941176470505</c:v>
                </c:pt>
                <c:pt idx="965">
                  <c:v>1.0948235294117747</c:v>
                </c:pt>
                <c:pt idx="966">
                  <c:v>1.0963529411764805</c:v>
                </c:pt>
                <c:pt idx="967">
                  <c:v>1.0956470588235301</c:v>
                </c:pt>
                <c:pt idx="968">
                  <c:v>1.0954117647058825</c:v>
                </c:pt>
                <c:pt idx="969">
                  <c:v>1.0968235294117747</c:v>
                </c:pt>
                <c:pt idx="970">
                  <c:v>1.0961176470588241</c:v>
                </c:pt>
                <c:pt idx="971">
                  <c:v>1.0958823529411759</c:v>
                </c:pt>
                <c:pt idx="972">
                  <c:v>1.0974117647058823</c:v>
                </c:pt>
                <c:pt idx="973">
                  <c:v>1.096235294117647</c:v>
                </c:pt>
                <c:pt idx="974">
                  <c:v>1.0967058823529412</c:v>
                </c:pt>
                <c:pt idx="975">
                  <c:v>1.0975294117647059</c:v>
                </c:pt>
                <c:pt idx="976">
                  <c:v>1.0968235294117747</c:v>
                </c:pt>
                <c:pt idx="977">
                  <c:v>1.0971764705882361</c:v>
                </c:pt>
                <c:pt idx="978">
                  <c:v>1.0980000000000001</c:v>
                </c:pt>
                <c:pt idx="979">
                  <c:v>1.0971764705882361</c:v>
                </c:pt>
                <c:pt idx="980">
                  <c:v>1.0976470588235301</c:v>
                </c:pt>
                <c:pt idx="981">
                  <c:v>1.0983529411764805</c:v>
                </c:pt>
                <c:pt idx="982">
                  <c:v>1.0977647058823445</c:v>
                </c:pt>
                <c:pt idx="983">
                  <c:v>1.0981176470588241</c:v>
                </c:pt>
                <c:pt idx="984">
                  <c:v>1.0985882352941176</c:v>
                </c:pt>
                <c:pt idx="985">
                  <c:v>1.0984705882352941</c:v>
                </c:pt>
                <c:pt idx="986">
                  <c:v>1.0983529411764805</c:v>
                </c:pt>
                <c:pt idx="987">
                  <c:v>1.0990588235294121</c:v>
                </c:pt>
                <c:pt idx="988">
                  <c:v>1.0991764705882361</c:v>
                </c:pt>
                <c:pt idx="989">
                  <c:v>1.0985882352941176</c:v>
                </c:pt>
                <c:pt idx="990">
                  <c:v>1.0998823529411759</c:v>
                </c:pt>
                <c:pt idx="991">
                  <c:v>1.0992941176470505</c:v>
                </c:pt>
                <c:pt idx="992">
                  <c:v>1.0989411764705883</c:v>
                </c:pt>
                <c:pt idx="993">
                  <c:v>1.1007058823529412</c:v>
                </c:pt>
                <c:pt idx="994">
                  <c:v>1.0992941176470505</c:v>
                </c:pt>
                <c:pt idx="995">
                  <c:v>1.0996470588235301</c:v>
                </c:pt>
                <c:pt idx="996">
                  <c:v>1.1011764705882361</c:v>
                </c:pt>
                <c:pt idx="997">
                  <c:v>1.0994117647058825</c:v>
                </c:pt>
                <c:pt idx="998">
                  <c:v>1.1007058823529412</c:v>
                </c:pt>
                <c:pt idx="999">
                  <c:v>1.1012941176470501</c:v>
                </c:pt>
                <c:pt idx="1000">
                  <c:v>1.1000000000000001</c:v>
                </c:pt>
                <c:pt idx="1001">
                  <c:v>1.1012941176470501</c:v>
                </c:pt>
                <c:pt idx="1002">
                  <c:v>1.1015294117647059</c:v>
                </c:pt>
                <c:pt idx="1003">
                  <c:v>1.1005882352941176</c:v>
                </c:pt>
                <c:pt idx="1004">
                  <c:v>1.1018823529411759</c:v>
                </c:pt>
                <c:pt idx="1005">
                  <c:v>1.1017647058823445</c:v>
                </c:pt>
                <c:pt idx="1006">
                  <c:v>1.1012941176470501</c:v>
                </c:pt>
                <c:pt idx="1007">
                  <c:v>1.1021176470588241</c:v>
                </c:pt>
                <c:pt idx="1008">
                  <c:v>1.1021176470588241</c:v>
                </c:pt>
                <c:pt idx="1009">
                  <c:v>1.1016470588235301</c:v>
                </c:pt>
                <c:pt idx="1010">
                  <c:v>1.1027058823529412</c:v>
                </c:pt>
                <c:pt idx="1011">
                  <c:v>1.1024705882352941</c:v>
                </c:pt>
                <c:pt idx="1012">
                  <c:v>1.1022352941176472</c:v>
                </c:pt>
                <c:pt idx="1013">
                  <c:v>1.1029411764705883</c:v>
                </c:pt>
                <c:pt idx="1014">
                  <c:v>1.1030588235294121</c:v>
                </c:pt>
                <c:pt idx="1015">
                  <c:v>1.1027058823529412</c:v>
                </c:pt>
                <c:pt idx="1016">
                  <c:v>1.1032941176470501</c:v>
                </c:pt>
                <c:pt idx="1017">
                  <c:v>1.1035294117647059</c:v>
                </c:pt>
                <c:pt idx="1018">
                  <c:v>1.1029411764705883</c:v>
                </c:pt>
                <c:pt idx="1019">
                  <c:v>1.1038823529411759</c:v>
                </c:pt>
                <c:pt idx="1020">
                  <c:v>1.1039999999999914</c:v>
                </c:pt>
                <c:pt idx="1021">
                  <c:v>1.1032941176470501</c:v>
                </c:pt>
                <c:pt idx="1022">
                  <c:v>1.1044705882352941</c:v>
                </c:pt>
                <c:pt idx="1023">
                  <c:v>1.104235294117647</c:v>
                </c:pt>
                <c:pt idx="1024">
                  <c:v>1.1035294117647059</c:v>
                </c:pt>
                <c:pt idx="1025">
                  <c:v>1.1050588235294121</c:v>
                </c:pt>
                <c:pt idx="1026">
                  <c:v>1.1044705882352941</c:v>
                </c:pt>
                <c:pt idx="1027">
                  <c:v>1.104235294117647</c:v>
                </c:pt>
                <c:pt idx="1028">
                  <c:v>1.1056470588235301</c:v>
                </c:pt>
                <c:pt idx="1029">
                  <c:v>1.1045882352941176</c:v>
                </c:pt>
                <c:pt idx="1030">
                  <c:v>1.1050588235294121</c:v>
                </c:pt>
                <c:pt idx="1031">
                  <c:v>1.1057647058823445</c:v>
                </c:pt>
                <c:pt idx="1032">
                  <c:v>1.1050588235294121</c:v>
                </c:pt>
                <c:pt idx="1033">
                  <c:v>1.1056470588235301</c:v>
                </c:pt>
                <c:pt idx="1034">
                  <c:v>1.1062352941176472</c:v>
                </c:pt>
                <c:pt idx="1035">
                  <c:v>1.1055294117647059</c:v>
                </c:pt>
                <c:pt idx="1036">
                  <c:v>1.1062352941176472</c:v>
                </c:pt>
                <c:pt idx="1037">
                  <c:v>1.1064705882352941</c:v>
                </c:pt>
                <c:pt idx="1038">
                  <c:v>1.1062352941176472</c:v>
                </c:pt>
                <c:pt idx="1039">
                  <c:v>1.1068235294117748</c:v>
                </c:pt>
                <c:pt idx="1040">
                  <c:v>1.1068235294117748</c:v>
                </c:pt>
                <c:pt idx="1041">
                  <c:v>1.1070588235294121</c:v>
                </c:pt>
                <c:pt idx="1042">
                  <c:v>1.1070588235294121</c:v>
                </c:pt>
                <c:pt idx="1043">
                  <c:v>1.1076470588235301</c:v>
                </c:pt>
                <c:pt idx="1044">
                  <c:v>1.1078823529411759</c:v>
                </c:pt>
                <c:pt idx="1045">
                  <c:v>1.1072941176470501</c:v>
                </c:pt>
                <c:pt idx="1046">
                  <c:v>1.1089411764705883</c:v>
                </c:pt>
                <c:pt idx="1047">
                  <c:v>1.1079999999999914</c:v>
                </c:pt>
                <c:pt idx="1048">
                  <c:v>1.108235294117647</c:v>
                </c:pt>
                <c:pt idx="1049">
                  <c:v>1.1097647058823445</c:v>
                </c:pt>
                <c:pt idx="1050">
                  <c:v>1.108235294117647</c:v>
                </c:pt>
                <c:pt idx="1051">
                  <c:v>1.1094117647058823</c:v>
                </c:pt>
                <c:pt idx="1052">
                  <c:v>1.1102352941176472</c:v>
                </c:pt>
                <c:pt idx="1053">
                  <c:v>1.1087058823529412</c:v>
                </c:pt>
                <c:pt idx="1054">
                  <c:v>1.1108235294117745</c:v>
                </c:pt>
                <c:pt idx="1055">
                  <c:v>1.1100000000000001</c:v>
                </c:pt>
                <c:pt idx="1056">
                  <c:v>1.1097647058823445</c:v>
                </c:pt>
                <c:pt idx="1057">
                  <c:v>1.1110588235294121</c:v>
                </c:pt>
                <c:pt idx="1058">
                  <c:v>1.1104705882352941</c:v>
                </c:pt>
                <c:pt idx="1059">
                  <c:v>1.1109411764705881</c:v>
                </c:pt>
                <c:pt idx="1060">
                  <c:v>1.1110588235294121</c:v>
                </c:pt>
                <c:pt idx="1061">
                  <c:v>1.1114117647058823</c:v>
                </c:pt>
                <c:pt idx="1062">
                  <c:v>1.1111764705882361</c:v>
                </c:pt>
                <c:pt idx="1063">
                  <c:v>1.1114117647058823</c:v>
                </c:pt>
                <c:pt idx="1064">
                  <c:v>1.1121176470588241</c:v>
                </c:pt>
                <c:pt idx="1065">
                  <c:v>1.1111764705882361</c:v>
                </c:pt>
                <c:pt idx="1066">
                  <c:v>1.1121176470588241</c:v>
                </c:pt>
                <c:pt idx="1067">
                  <c:v>1.1123529411764805</c:v>
                </c:pt>
                <c:pt idx="1068">
                  <c:v>1.1115294117647059</c:v>
                </c:pt>
                <c:pt idx="1069">
                  <c:v>1.1127058823529412</c:v>
                </c:pt>
                <c:pt idx="1070">
                  <c:v>1.1124705882352941</c:v>
                </c:pt>
                <c:pt idx="1071">
                  <c:v>1.1119999999999914</c:v>
                </c:pt>
                <c:pt idx="1072">
                  <c:v>1.1131764705882361</c:v>
                </c:pt>
                <c:pt idx="1073">
                  <c:v>1.1127058823529412</c:v>
                </c:pt>
                <c:pt idx="1074">
                  <c:v>1.1125882352941177</c:v>
                </c:pt>
                <c:pt idx="1075">
                  <c:v>1.1132941176470506</c:v>
                </c:pt>
                <c:pt idx="1076">
                  <c:v>1.1131764705882361</c:v>
                </c:pt>
                <c:pt idx="1077">
                  <c:v>1.1128235294117748</c:v>
                </c:pt>
                <c:pt idx="1078">
                  <c:v>1.1137647058823448</c:v>
                </c:pt>
                <c:pt idx="1079">
                  <c:v>1.1134117647058823</c:v>
                </c:pt>
                <c:pt idx="1080">
                  <c:v>1.1130588235294121</c:v>
                </c:pt>
                <c:pt idx="1081">
                  <c:v>1.1141176470588241</c:v>
                </c:pt>
                <c:pt idx="1082">
                  <c:v>1.1136470588235301</c:v>
                </c:pt>
                <c:pt idx="1083">
                  <c:v>1.1134117647058823</c:v>
                </c:pt>
                <c:pt idx="1084">
                  <c:v>1.1144705882352941</c:v>
                </c:pt>
                <c:pt idx="1085">
                  <c:v>1.1138823529411759</c:v>
                </c:pt>
                <c:pt idx="1086">
                  <c:v>1.1138823529411759</c:v>
                </c:pt>
                <c:pt idx="1087">
                  <c:v>1.114705882352941</c:v>
                </c:pt>
                <c:pt idx="1088">
                  <c:v>1.1144705882352941</c:v>
                </c:pt>
                <c:pt idx="1089">
                  <c:v>1.1137647058823448</c:v>
                </c:pt>
                <c:pt idx="1090">
                  <c:v>1.1154117647058823</c:v>
                </c:pt>
                <c:pt idx="1091">
                  <c:v>1.1142352941176472</c:v>
                </c:pt>
                <c:pt idx="1092">
                  <c:v>1.1143529411764808</c:v>
                </c:pt>
                <c:pt idx="1093">
                  <c:v>1.115764705882345</c:v>
                </c:pt>
                <c:pt idx="1094">
                  <c:v>1.1143529411764808</c:v>
                </c:pt>
                <c:pt idx="1095">
                  <c:v>1.1149411764705881</c:v>
                </c:pt>
                <c:pt idx="1096">
                  <c:v>1.1159999999999923</c:v>
                </c:pt>
                <c:pt idx="1097">
                  <c:v>1.1145882352941177</c:v>
                </c:pt>
                <c:pt idx="1098">
                  <c:v>1.1155294117647059</c:v>
                </c:pt>
                <c:pt idx="1099">
                  <c:v>1.116235294117647</c:v>
                </c:pt>
                <c:pt idx="1100">
                  <c:v>1.1149411764705881</c:v>
                </c:pt>
                <c:pt idx="1101">
                  <c:v>1.1161176470588241</c:v>
                </c:pt>
                <c:pt idx="1102">
                  <c:v>1.1163529411764805</c:v>
                </c:pt>
                <c:pt idx="1103">
                  <c:v>1.1154117647058823</c:v>
                </c:pt>
                <c:pt idx="1104">
                  <c:v>1.1165882352941177</c:v>
                </c:pt>
                <c:pt idx="1105">
                  <c:v>1.1165882352941177</c:v>
                </c:pt>
                <c:pt idx="1106">
                  <c:v>1.1161176470588241</c:v>
                </c:pt>
                <c:pt idx="1107">
                  <c:v>1.1169411764705883</c:v>
                </c:pt>
                <c:pt idx="1108">
                  <c:v>1.1169411764705883</c:v>
                </c:pt>
                <c:pt idx="1109">
                  <c:v>1.1165882352941177</c:v>
                </c:pt>
                <c:pt idx="1110">
                  <c:v>1.1169411764705883</c:v>
                </c:pt>
                <c:pt idx="1111">
                  <c:v>1.1174117647058823</c:v>
                </c:pt>
                <c:pt idx="1112">
                  <c:v>1.1168235294117748</c:v>
                </c:pt>
                <c:pt idx="1113">
                  <c:v>1.1175294117647059</c:v>
                </c:pt>
                <c:pt idx="1114">
                  <c:v>1.1178823529411759</c:v>
                </c:pt>
                <c:pt idx="1115">
                  <c:v>1.1171764705882361</c:v>
                </c:pt>
                <c:pt idx="1116">
                  <c:v>1.1180000000000001</c:v>
                </c:pt>
                <c:pt idx="1117">
                  <c:v>1.1181176470588241</c:v>
                </c:pt>
                <c:pt idx="1118">
                  <c:v>1.1176470588235301</c:v>
                </c:pt>
                <c:pt idx="1119">
                  <c:v>1.1184705882352941</c:v>
                </c:pt>
                <c:pt idx="1120">
                  <c:v>1.1183529411764808</c:v>
                </c:pt>
                <c:pt idx="1121">
                  <c:v>1.1178823529411759</c:v>
                </c:pt>
                <c:pt idx="1122">
                  <c:v>1.1190588235294121</c:v>
                </c:pt>
                <c:pt idx="1123">
                  <c:v>1.1183529411764808</c:v>
                </c:pt>
                <c:pt idx="1124">
                  <c:v>1.1185882352941177</c:v>
                </c:pt>
                <c:pt idx="1125">
                  <c:v>1.1189411764705881</c:v>
                </c:pt>
                <c:pt idx="1126">
                  <c:v>1.1189411764705881</c:v>
                </c:pt>
                <c:pt idx="1127">
                  <c:v>1.1188235294117748</c:v>
                </c:pt>
                <c:pt idx="1128">
                  <c:v>1.1191764705882361</c:v>
                </c:pt>
                <c:pt idx="1129">
                  <c:v>1.1195294117647059</c:v>
                </c:pt>
                <c:pt idx="1130">
                  <c:v>1.1187058823529412</c:v>
                </c:pt>
                <c:pt idx="1131">
                  <c:v>1.1197647058823454</c:v>
                </c:pt>
                <c:pt idx="1132">
                  <c:v>1.1198823529411766</c:v>
                </c:pt>
                <c:pt idx="1133">
                  <c:v>1.1187058823529412</c:v>
                </c:pt>
                <c:pt idx="1134">
                  <c:v>1.1208235294117752</c:v>
                </c:pt>
                <c:pt idx="1135">
                  <c:v>1.1198823529411766</c:v>
                </c:pt>
                <c:pt idx="1136">
                  <c:v>1.1192941176470512</c:v>
                </c:pt>
                <c:pt idx="1137">
                  <c:v>1.1215294117647059</c:v>
                </c:pt>
                <c:pt idx="1138">
                  <c:v>1.1196470588235301</c:v>
                </c:pt>
                <c:pt idx="1139">
                  <c:v>1.1203529411764808</c:v>
                </c:pt>
                <c:pt idx="1140">
                  <c:v>1.1216470588235301</c:v>
                </c:pt>
                <c:pt idx="1141">
                  <c:v>1.1196470588235301</c:v>
                </c:pt>
                <c:pt idx="1142">
                  <c:v>1.1214117647058823</c:v>
                </c:pt>
                <c:pt idx="1143">
                  <c:v>1.1211764705882361</c:v>
                </c:pt>
                <c:pt idx="1144">
                  <c:v>1.1203529411764808</c:v>
                </c:pt>
                <c:pt idx="1145">
                  <c:v>1.1216470588235301</c:v>
                </c:pt>
                <c:pt idx="1146">
                  <c:v>1.1209411764705883</c:v>
                </c:pt>
                <c:pt idx="1147">
                  <c:v>1.1210588235294121</c:v>
                </c:pt>
                <c:pt idx="1148">
                  <c:v>1.1214117647058823</c:v>
                </c:pt>
                <c:pt idx="1149">
                  <c:v>1.1210588235294121</c:v>
                </c:pt>
                <c:pt idx="1150">
                  <c:v>1.1217647058823454</c:v>
                </c:pt>
                <c:pt idx="1151">
                  <c:v>1.1207058823529412</c:v>
                </c:pt>
                <c:pt idx="1152">
                  <c:v>1.1218823529411766</c:v>
                </c:pt>
                <c:pt idx="1153">
                  <c:v>1.1215294117647059</c:v>
                </c:pt>
                <c:pt idx="1154">
                  <c:v>1.1210588235294121</c:v>
                </c:pt>
                <c:pt idx="1155">
                  <c:v>1.1224705882352941</c:v>
                </c:pt>
                <c:pt idx="1156">
                  <c:v>1.1211764705882361</c:v>
                </c:pt>
                <c:pt idx="1157">
                  <c:v>1.1216470588235301</c:v>
                </c:pt>
                <c:pt idx="1158">
                  <c:v>1.1225882352941177</c:v>
                </c:pt>
                <c:pt idx="1159">
                  <c:v>1.1211764705882361</c:v>
                </c:pt>
                <c:pt idx="1160">
                  <c:v>1.1224705882352941</c:v>
                </c:pt>
                <c:pt idx="1161">
                  <c:v>1.1224705882352941</c:v>
                </c:pt>
                <c:pt idx="1162">
                  <c:v>1.1217647058823454</c:v>
                </c:pt>
                <c:pt idx="1163">
                  <c:v>1.1225882352941177</c:v>
                </c:pt>
                <c:pt idx="1164">
                  <c:v>1.1224705882352941</c:v>
                </c:pt>
                <c:pt idx="1165">
                  <c:v>1.122235294117647</c:v>
                </c:pt>
                <c:pt idx="1166">
                  <c:v>1.1227058823529412</c:v>
                </c:pt>
                <c:pt idx="1167">
                  <c:v>1.1224705882352941</c:v>
                </c:pt>
                <c:pt idx="1168">
                  <c:v>1.1225882352941177</c:v>
                </c:pt>
                <c:pt idx="1169">
                  <c:v>1.1225882352941177</c:v>
                </c:pt>
                <c:pt idx="1170">
                  <c:v>1.1228235294117757</c:v>
                </c:pt>
                <c:pt idx="1171">
                  <c:v>1.1228235294117757</c:v>
                </c:pt>
                <c:pt idx="1172">
                  <c:v>1.1224705882352941</c:v>
                </c:pt>
                <c:pt idx="1173">
                  <c:v>1.1234117647058823</c:v>
                </c:pt>
                <c:pt idx="1174">
                  <c:v>1.1224705882352941</c:v>
                </c:pt>
                <c:pt idx="1175">
                  <c:v>1.1228235294117757</c:v>
                </c:pt>
                <c:pt idx="1176">
                  <c:v>1.1236470588235301</c:v>
                </c:pt>
                <c:pt idx="1177">
                  <c:v>1.1221176470588241</c:v>
                </c:pt>
                <c:pt idx="1178">
                  <c:v>1.1235294117647059</c:v>
                </c:pt>
                <c:pt idx="1179">
                  <c:v>1.1234117647058823</c:v>
                </c:pt>
                <c:pt idx="1180">
                  <c:v>1.1221176470588241</c:v>
                </c:pt>
                <c:pt idx="1181">
                  <c:v>1.1241176470588241</c:v>
                </c:pt>
                <c:pt idx="1182">
                  <c:v>1.1230588235294121</c:v>
                </c:pt>
                <c:pt idx="1183">
                  <c:v>1.1224705882352941</c:v>
                </c:pt>
                <c:pt idx="1184">
                  <c:v>1.1243529411764821</c:v>
                </c:pt>
                <c:pt idx="1185">
                  <c:v>1.1227058823529412</c:v>
                </c:pt>
                <c:pt idx="1186">
                  <c:v>1.1230588235294121</c:v>
                </c:pt>
                <c:pt idx="1187">
                  <c:v>1.1240000000000001</c:v>
                </c:pt>
                <c:pt idx="1188">
                  <c:v>1.1228235294117757</c:v>
                </c:pt>
                <c:pt idx="1189">
                  <c:v>1.1232941176470512</c:v>
                </c:pt>
                <c:pt idx="1190">
                  <c:v>1.1235294117647059</c:v>
                </c:pt>
                <c:pt idx="1191">
                  <c:v>1.1229411764705881</c:v>
                </c:pt>
                <c:pt idx="1192">
                  <c:v>1.1230588235294121</c:v>
                </c:pt>
                <c:pt idx="1193">
                  <c:v>1.1232941176470512</c:v>
                </c:pt>
                <c:pt idx="1194">
                  <c:v>1.1231764705882361</c:v>
                </c:pt>
                <c:pt idx="1195">
                  <c:v>1.1224705882352941</c:v>
                </c:pt>
                <c:pt idx="1196">
                  <c:v>1.1237647058823454</c:v>
                </c:pt>
                <c:pt idx="1197">
                  <c:v>1.1227058823529412</c:v>
                </c:pt>
                <c:pt idx="1198">
                  <c:v>1.1224705882352941</c:v>
                </c:pt>
                <c:pt idx="1199">
                  <c:v>1.1240000000000001</c:v>
                </c:pt>
                <c:pt idx="1200">
                  <c:v>1.122235294117647</c:v>
                </c:pt>
                <c:pt idx="1201">
                  <c:v>1.1228235294117757</c:v>
                </c:pt>
                <c:pt idx="1202">
                  <c:v>1.1241176470588241</c:v>
                </c:pt>
                <c:pt idx="1203">
                  <c:v>1.1220000000000001</c:v>
                </c:pt>
                <c:pt idx="1204">
                  <c:v>1.1237647058823454</c:v>
                </c:pt>
                <c:pt idx="1205">
                  <c:v>1.1236470588235301</c:v>
                </c:pt>
                <c:pt idx="1206">
                  <c:v>1.1225882352941177</c:v>
                </c:pt>
                <c:pt idx="1207">
                  <c:v>1.1241176470588241</c:v>
                </c:pt>
                <c:pt idx="1208">
                  <c:v>1.1235294117647059</c:v>
                </c:pt>
                <c:pt idx="1209">
                  <c:v>1.1231764705882361</c:v>
                </c:pt>
                <c:pt idx="1210">
                  <c:v>1.1240000000000001</c:v>
                </c:pt>
                <c:pt idx="1211">
                  <c:v>1.1235294117647059</c:v>
                </c:pt>
                <c:pt idx="1212">
                  <c:v>1.1235294117647059</c:v>
                </c:pt>
                <c:pt idx="1213">
                  <c:v>1.1237647058823454</c:v>
                </c:pt>
                <c:pt idx="1214">
                  <c:v>1.1238823529411766</c:v>
                </c:pt>
                <c:pt idx="1215">
                  <c:v>1.1235294117647059</c:v>
                </c:pt>
                <c:pt idx="1216">
                  <c:v>1.1237647058823454</c:v>
                </c:pt>
                <c:pt idx="1217">
                  <c:v>1.1240000000000001</c:v>
                </c:pt>
                <c:pt idx="1218">
                  <c:v>1.1236470588235301</c:v>
                </c:pt>
                <c:pt idx="1219">
                  <c:v>1.1237647058823454</c:v>
                </c:pt>
                <c:pt idx="1220">
                  <c:v>1.1245882352941177</c:v>
                </c:pt>
                <c:pt idx="1221">
                  <c:v>1.1235294117647059</c:v>
                </c:pt>
                <c:pt idx="1222">
                  <c:v>1.1241176470588241</c:v>
                </c:pt>
                <c:pt idx="1223">
                  <c:v>1.1244705882352941</c:v>
                </c:pt>
                <c:pt idx="1224">
                  <c:v>1.1232941176470512</c:v>
                </c:pt>
                <c:pt idx="1225">
                  <c:v>1.1244705882352941</c:v>
                </c:pt>
                <c:pt idx="1226">
                  <c:v>1.1241176470588241</c:v>
                </c:pt>
                <c:pt idx="1227">
                  <c:v>1.1231764705882361</c:v>
                </c:pt>
                <c:pt idx="1228">
                  <c:v>1.1244705882352941</c:v>
                </c:pt>
                <c:pt idx="1229">
                  <c:v>1.1235294117647059</c:v>
                </c:pt>
                <c:pt idx="1230">
                  <c:v>1.1234117647058823</c:v>
                </c:pt>
                <c:pt idx="1231">
                  <c:v>1.1240000000000001</c:v>
                </c:pt>
                <c:pt idx="1232">
                  <c:v>1.1235294117647059</c:v>
                </c:pt>
                <c:pt idx="1233">
                  <c:v>1.1232941176470512</c:v>
                </c:pt>
                <c:pt idx="1234">
                  <c:v>1.1237647058823454</c:v>
                </c:pt>
                <c:pt idx="1235">
                  <c:v>1.1237647058823454</c:v>
                </c:pt>
                <c:pt idx="1236">
                  <c:v>1.1231764705882361</c:v>
                </c:pt>
                <c:pt idx="1237">
                  <c:v>1.1241176470588241</c:v>
                </c:pt>
                <c:pt idx="1238">
                  <c:v>1.1238823529411766</c:v>
                </c:pt>
                <c:pt idx="1239">
                  <c:v>1.1232941176470512</c:v>
                </c:pt>
                <c:pt idx="1240">
                  <c:v>1.1248235294117761</c:v>
                </c:pt>
                <c:pt idx="1241">
                  <c:v>1.1238823529411766</c:v>
                </c:pt>
                <c:pt idx="1242">
                  <c:v>1.1240000000000001</c:v>
                </c:pt>
                <c:pt idx="1243">
                  <c:v>1.1252941176470512</c:v>
                </c:pt>
                <c:pt idx="1244">
                  <c:v>1.124235294117647</c:v>
                </c:pt>
                <c:pt idx="1245">
                  <c:v>1.1248235294117761</c:v>
                </c:pt>
                <c:pt idx="1246">
                  <c:v>1.1255294117647059</c:v>
                </c:pt>
                <c:pt idx="1247">
                  <c:v>1.1248235294117761</c:v>
                </c:pt>
                <c:pt idx="1248">
                  <c:v>1.1252941176470512</c:v>
                </c:pt>
                <c:pt idx="1249">
                  <c:v>1.1257647058823455</c:v>
                </c:pt>
                <c:pt idx="1250">
                  <c:v>1.1257647058823455</c:v>
                </c:pt>
                <c:pt idx="1251">
                  <c:v>1.1254117647058823</c:v>
                </c:pt>
                <c:pt idx="1252">
                  <c:v>1.1267058823529412</c:v>
                </c:pt>
                <c:pt idx="1253">
                  <c:v>1.1259999999999926</c:v>
                </c:pt>
                <c:pt idx="1254">
                  <c:v>1.1257647058823455</c:v>
                </c:pt>
                <c:pt idx="1255">
                  <c:v>1.1275294117647059</c:v>
                </c:pt>
                <c:pt idx="1256">
                  <c:v>1.1258823529411766</c:v>
                </c:pt>
                <c:pt idx="1257">
                  <c:v>1.1270588235294121</c:v>
                </c:pt>
                <c:pt idx="1258">
                  <c:v>1.1276470588235301</c:v>
                </c:pt>
                <c:pt idx="1259">
                  <c:v>1.1264705882352941</c:v>
                </c:pt>
                <c:pt idx="1260">
                  <c:v>1.128235294117647</c:v>
                </c:pt>
                <c:pt idx="1261">
                  <c:v>1.1278823529411766</c:v>
                </c:pt>
                <c:pt idx="1262">
                  <c:v>1.1275294117647059</c:v>
                </c:pt>
                <c:pt idx="1263">
                  <c:v>1.128235294117647</c:v>
                </c:pt>
                <c:pt idx="1264">
                  <c:v>1.128235294117647</c:v>
                </c:pt>
                <c:pt idx="1265">
                  <c:v>1.1281176470588241</c:v>
                </c:pt>
                <c:pt idx="1266">
                  <c:v>1.1283529411764825</c:v>
                </c:pt>
                <c:pt idx="1267">
                  <c:v>1.1287058823529412</c:v>
                </c:pt>
                <c:pt idx="1268">
                  <c:v>1.1281176470588241</c:v>
                </c:pt>
                <c:pt idx="1269">
                  <c:v>1.1285882352941177</c:v>
                </c:pt>
                <c:pt idx="1270">
                  <c:v>1.1290588235294121</c:v>
                </c:pt>
                <c:pt idx="1271">
                  <c:v>1.1280000000000001</c:v>
                </c:pt>
                <c:pt idx="1272">
                  <c:v>1.1294117647058823</c:v>
                </c:pt>
                <c:pt idx="1273">
                  <c:v>1.1292941176470515</c:v>
                </c:pt>
                <c:pt idx="1274">
                  <c:v>1.1288235294117765</c:v>
                </c:pt>
                <c:pt idx="1275">
                  <c:v>1.1299999999999926</c:v>
                </c:pt>
                <c:pt idx="1276">
                  <c:v>1.1299999999999926</c:v>
                </c:pt>
                <c:pt idx="1277">
                  <c:v>1.1294117647058823</c:v>
                </c:pt>
                <c:pt idx="1278">
                  <c:v>1.1305882352941177</c:v>
                </c:pt>
                <c:pt idx="1279">
                  <c:v>1.1305882352941177</c:v>
                </c:pt>
                <c:pt idx="1280">
                  <c:v>1.1298823529411759</c:v>
                </c:pt>
                <c:pt idx="1281">
                  <c:v>1.1311764705882361</c:v>
                </c:pt>
                <c:pt idx="1282">
                  <c:v>1.1310588235294121</c:v>
                </c:pt>
                <c:pt idx="1283">
                  <c:v>1.1303529411764826</c:v>
                </c:pt>
                <c:pt idx="1284">
                  <c:v>1.1318823529411766</c:v>
                </c:pt>
                <c:pt idx="1285">
                  <c:v>1.1311764705882361</c:v>
                </c:pt>
                <c:pt idx="1286">
                  <c:v>1.1309411764705881</c:v>
                </c:pt>
                <c:pt idx="1287">
                  <c:v>1.1323529411764826</c:v>
                </c:pt>
                <c:pt idx="1288">
                  <c:v>1.1312941176470512</c:v>
                </c:pt>
                <c:pt idx="1289">
                  <c:v>1.1315294117647059</c:v>
                </c:pt>
                <c:pt idx="1290">
                  <c:v>1.1327058823529412</c:v>
                </c:pt>
                <c:pt idx="1291">
                  <c:v>1.1314117647058823</c:v>
                </c:pt>
                <c:pt idx="1292">
                  <c:v>1.132235294117647</c:v>
                </c:pt>
                <c:pt idx="1293">
                  <c:v>1.1324705882352941</c:v>
                </c:pt>
                <c:pt idx="1294">
                  <c:v>1.1321176470588241</c:v>
                </c:pt>
                <c:pt idx="1295">
                  <c:v>1.1324705882352941</c:v>
                </c:pt>
                <c:pt idx="1296">
                  <c:v>1.1324705882352941</c:v>
                </c:pt>
                <c:pt idx="1297">
                  <c:v>1.1329411764705883</c:v>
                </c:pt>
                <c:pt idx="1298">
                  <c:v>1.1321176470588241</c:v>
                </c:pt>
                <c:pt idx="1299">
                  <c:v>1.1330588235294121</c:v>
                </c:pt>
                <c:pt idx="1300">
                  <c:v>1.1330588235294121</c:v>
                </c:pt>
                <c:pt idx="1301">
                  <c:v>1.1318823529411766</c:v>
                </c:pt>
                <c:pt idx="1302">
                  <c:v>1.1337647058823452</c:v>
                </c:pt>
                <c:pt idx="1303">
                  <c:v>1.1325882352941177</c:v>
                </c:pt>
                <c:pt idx="1304">
                  <c:v>1.132235294117647</c:v>
                </c:pt>
                <c:pt idx="1305">
                  <c:v>1.1338823529411759</c:v>
                </c:pt>
                <c:pt idx="1306">
                  <c:v>1.1321176470588241</c:v>
                </c:pt>
                <c:pt idx="1307">
                  <c:v>1.1328235294117766</c:v>
                </c:pt>
                <c:pt idx="1308">
                  <c:v>1.1335294117647059</c:v>
                </c:pt>
                <c:pt idx="1309">
                  <c:v>1.1320000000000001</c:v>
                </c:pt>
                <c:pt idx="1310">
                  <c:v>1.1330588235294121</c:v>
                </c:pt>
                <c:pt idx="1311">
                  <c:v>1.1328235294117766</c:v>
                </c:pt>
                <c:pt idx="1312">
                  <c:v>1.132235294117647</c:v>
                </c:pt>
                <c:pt idx="1313">
                  <c:v>1.1324705882352941</c:v>
                </c:pt>
                <c:pt idx="1314">
                  <c:v>1.1327058823529412</c:v>
                </c:pt>
                <c:pt idx="1315">
                  <c:v>1.1321176470588241</c:v>
                </c:pt>
                <c:pt idx="1316">
                  <c:v>1.1318823529411766</c:v>
                </c:pt>
                <c:pt idx="1317">
                  <c:v>1.1327058823529412</c:v>
                </c:pt>
                <c:pt idx="1318">
                  <c:v>1.1314117647058823</c:v>
                </c:pt>
                <c:pt idx="1319">
                  <c:v>1.1317647058823455</c:v>
                </c:pt>
                <c:pt idx="1320">
                  <c:v>1.1324705882352941</c:v>
                </c:pt>
                <c:pt idx="1321">
                  <c:v>1.1307058823529412</c:v>
                </c:pt>
                <c:pt idx="1322">
                  <c:v>1.1320000000000001</c:v>
                </c:pt>
                <c:pt idx="1323">
                  <c:v>1.1317647058823455</c:v>
                </c:pt>
                <c:pt idx="1324">
                  <c:v>1.1304705882352941</c:v>
                </c:pt>
                <c:pt idx="1325">
                  <c:v>1.1318823529411766</c:v>
                </c:pt>
                <c:pt idx="1326">
                  <c:v>1.1310588235294121</c:v>
                </c:pt>
                <c:pt idx="1327">
                  <c:v>1.1303529411764826</c:v>
                </c:pt>
                <c:pt idx="1328">
                  <c:v>1.1314117647058823</c:v>
                </c:pt>
                <c:pt idx="1329">
                  <c:v>1.1303529411764826</c:v>
                </c:pt>
                <c:pt idx="1330">
                  <c:v>1.1305882352941177</c:v>
                </c:pt>
                <c:pt idx="1331">
                  <c:v>1.1305882352941177</c:v>
                </c:pt>
                <c:pt idx="1332">
                  <c:v>1.1304705882352941</c:v>
                </c:pt>
                <c:pt idx="1333">
                  <c:v>1.1299999999999926</c:v>
                </c:pt>
                <c:pt idx="1334">
                  <c:v>1.1305882352941177</c:v>
                </c:pt>
                <c:pt idx="1335">
                  <c:v>1.1304705882352941</c:v>
                </c:pt>
                <c:pt idx="1336">
                  <c:v>1.1297647058823452</c:v>
                </c:pt>
                <c:pt idx="1337">
                  <c:v>1.1307058823529412</c:v>
                </c:pt>
                <c:pt idx="1338">
                  <c:v>1.1299999999999926</c:v>
                </c:pt>
                <c:pt idx="1339">
                  <c:v>1.1295294117647059</c:v>
                </c:pt>
                <c:pt idx="1340">
                  <c:v>1.1309411764705881</c:v>
                </c:pt>
                <c:pt idx="1341">
                  <c:v>1.1296470588235301</c:v>
                </c:pt>
                <c:pt idx="1342">
                  <c:v>1.1298823529411759</c:v>
                </c:pt>
                <c:pt idx="1343">
                  <c:v>1.1308235294117766</c:v>
                </c:pt>
                <c:pt idx="1344">
                  <c:v>1.1295294117647059</c:v>
                </c:pt>
                <c:pt idx="1345">
                  <c:v>1.130235294117647</c:v>
                </c:pt>
                <c:pt idx="1346">
                  <c:v>1.1307058823529412</c:v>
                </c:pt>
                <c:pt idx="1347">
                  <c:v>1.1298823529411759</c:v>
                </c:pt>
                <c:pt idx="1348">
                  <c:v>1.1307058823529412</c:v>
                </c:pt>
                <c:pt idx="1349">
                  <c:v>1.1307058823529412</c:v>
                </c:pt>
                <c:pt idx="1350">
                  <c:v>1.1305882352941177</c:v>
                </c:pt>
                <c:pt idx="1351">
                  <c:v>1.1307058823529412</c:v>
                </c:pt>
                <c:pt idx="1352">
                  <c:v>1.1315294117647059</c:v>
                </c:pt>
                <c:pt idx="1353">
                  <c:v>1.1309411764705881</c:v>
                </c:pt>
                <c:pt idx="1354">
                  <c:v>1.1310588235294121</c:v>
                </c:pt>
                <c:pt idx="1355">
                  <c:v>1.1317647058823455</c:v>
                </c:pt>
                <c:pt idx="1356">
                  <c:v>1.1308235294117766</c:v>
                </c:pt>
                <c:pt idx="1357">
                  <c:v>1.1310588235294121</c:v>
                </c:pt>
                <c:pt idx="1358">
                  <c:v>1.1318823529411766</c:v>
                </c:pt>
                <c:pt idx="1359">
                  <c:v>1.1307058823529412</c:v>
                </c:pt>
                <c:pt idx="1360">
                  <c:v>1.1314117647058823</c:v>
                </c:pt>
                <c:pt idx="1361">
                  <c:v>1.1318823529411766</c:v>
                </c:pt>
                <c:pt idx="1362">
                  <c:v>1.1310588235294121</c:v>
                </c:pt>
                <c:pt idx="1363">
                  <c:v>1.1316470588235301</c:v>
                </c:pt>
                <c:pt idx="1364">
                  <c:v>1.1320000000000001</c:v>
                </c:pt>
                <c:pt idx="1365">
                  <c:v>1.1311764705882361</c:v>
                </c:pt>
                <c:pt idx="1366">
                  <c:v>1.1321176470588241</c:v>
                </c:pt>
                <c:pt idx="1367">
                  <c:v>1.1321176470588241</c:v>
                </c:pt>
                <c:pt idx="1368">
                  <c:v>1.1316470588235301</c:v>
                </c:pt>
                <c:pt idx="1369">
                  <c:v>1.1320000000000001</c:v>
                </c:pt>
                <c:pt idx="1370">
                  <c:v>1.1327058823529412</c:v>
                </c:pt>
                <c:pt idx="1371">
                  <c:v>1.1315294117647059</c:v>
                </c:pt>
                <c:pt idx="1372">
                  <c:v>1.132235294117647</c:v>
                </c:pt>
                <c:pt idx="1373">
                  <c:v>1.1328235294117766</c:v>
                </c:pt>
                <c:pt idx="1374">
                  <c:v>1.1314117647058823</c:v>
                </c:pt>
                <c:pt idx="1375">
                  <c:v>1.1328235294117766</c:v>
                </c:pt>
                <c:pt idx="1376">
                  <c:v>1.1325882352941177</c:v>
                </c:pt>
                <c:pt idx="1377">
                  <c:v>1.1314117647058823</c:v>
                </c:pt>
                <c:pt idx="1378">
                  <c:v>1.1332941176470515</c:v>
                </c:pt>
                <c:pt idx="1379">
                  <c:v>1.1321176470588241</c:v>
                </c:pt>
                <c:pt idx="1380">
                  <c:v>1.1320000000000001</c:v>
                </c:pt>
                <c:pt idx="1381">
                  <c:v>1.1331764705882361</c:v>
                </c:pt>
                <c:pt idx="1382">
                  <c:v>1.1321176470588241</c:v>
                </c:pt>
                <c:pt idx="1383">
                  <c:v>1.1325882352941177</c:v>
                </c:pt>
                <c:pt idx="1384">
                  <c:v>1.1327058823529412</c:v>
                </c:pt>
                <c:pt idx="1385">
                  <c:v>1.1323529411764826</c:v>
                </c:pt>
                <c:pt idx="1386">
                  <c:v>1.1327058823529412</c:v>
                </c:pt>
                <c:pt idx="1387">
                  <c:v>1.1323529411764826</c:v>
                </c:pt>
                <c:pt idx="1388">
                  <c:v>1.1330588235294121</c:v>
                </c:pt>
                <c:pt idx="1389">
                  <c:v>1.132235294117647</c:v>
                </c:pt>
                <c:pt idx="1390">
                  <c:v>1.1325882352941177</c:v>
                </c:pt>
                <c:pt idx="1391">
                  <c:v>1.1334117647058823</c:v>
                </c:pt>
                <c:pt idx="1392">
                  <c:v>1.1315294117647059</c:v>
                </c:pt>
                <c:pt idx="1393">
                  <c:v>1.1336470588235301</c:v>
                </c:pt>
                <c:pt idx="1394">
                  <c:v>1.1329411764705883</c:v>
                </c:pt>
                <c:pt idx="1395">
                  <c:v>1.1312941176470512</c:v>
                </c:pt>
                <c:pt idx="1396">
                  <c:v>1.1344705882352941</c:v>
                </c:pt>
                <c:pt idx="1397">
                  <c:v>1.1317647058823455</c:v>
                </c:pt>
                <c:pt idx="1398">
                  <c:v>1.1325882352941177</c:v>
                </c:pt>
                <c:pt idx="1399">
                  <c:v>1.1341176470588241</c:v>
                </c:pt>
                <c:pt idx="1400">
                  <c:v>1.1315294117647059</c:v>
                </c:pt>
                <c:pt idx="1401">
                  <c:v>1.1335294117647059</c:v>
                </c:pt>
                <c:pt idx="1402">
                  <c:v>1.1331764705882361</c:v>
                </c:pt>
                <c:pt idx="1403">
                  <c:v>1.1321176470588241</c:v>
                </c:pt>
                <c:pt idx="1404">
                  <c:v>1.1337647058823452</c:v>
                </c:pt>
                <c:pt idx="1405">
                  <c:v>1.1323529411764826</c:v>
                </c:pt>
                <c:pt idx="1406">
                  <c:v>1.1334117647058823</c:v>
                </c:pt>
                <c:pt idx="1407">
                  <c:v>1.1328235294117766</c:v>
                </c:pt>
                <c:pt idx="1408">
                  <c:v>1.1330588235294121</c:v>
                </c:pt>
                <c:pt idx="1409">
                  <c:v>1.1336470588235301</c:v>
                </c:pt>
                <c:pt idx="1410">
                  <c:v>1.132235294117647</c:v>
                </c:pt>
                <c:pt idx="1411">
                  <c:v>1.1341176470588241</c:v>
                </c:pt>
                <c:pt idx="1412">
                  <c:v>1.1329411764705883</c:v>
                </c:pt>
                <c:pt idx="1413">
                  <c:v>1.1325882352941177</c:v>
                </c:pt>
                <c:pt idx="1414">
                  <c:v>1.1347058823529412</c:v>
                </c:pt>
                <c:pt idx="1415">
                  <c:v>1.1323529411764826</c:v>
                </c:pt>
                <c:pt idx="1416">
                  <c:v>1.1335294117647059</c:v>
                </c:pt>
                <c:pt idx="1417">
                  <c:v>1.1345882352941177</c:v>
                </c:pt>
                <c:pt idx="1418">
                  <c:v>1.132235294117647</c:v>
                </c:pt>
                <c:pt idx="1419">
                  <c:v>1.1345882352941177</c:v>
                </c:pt>
                <c:pt idx="1420">
                  <c:v>1.1337647058823452</c:v>
                </c:pt>
                <c:pt idx="1421">
                  <c:v>1.1329411764705883</c:v>
                </c:pt>
                <c:pt idx="1422">
                  <c:v>1.1347058823529412</c:v>
                </c:pt>
                <c:pt idx="1423">
                  <c:v>1.1332941176470515</c:v>
                </c:pt>
                <c:pt idx="1424">
                  <c:v>1.1338823529411759</c:v>
                </c:pt>
                <c:pt idx="1425">
                  <c:v>1.1338823529411759</c:v>
                </c:pt>
                <c:pt idx="1426">
                  <c:v>1.1337647058823452</c:v>
                </c:pt>
                <c:pt idx="1427">
                  <c:v>1.1341176470588241</c:v>
                </c:pt>
                <c:pt idx="1428">
                  <c:v>1.1332941176470515</c:v>
                </c:pt>
                <c:pt idx="1429">
                  <c:v>1.1344705882352941</c:v>
                </c:pt>
                <c:pt idx="1430">
                  <c:v>1.1334117647058823</c:v>
                </c:pt>
                <c:pt idx="1431">
                  <c:v>1.1335294117647059</c:v>
                </c:pt>
                <c:pt idx="1432">
                  <c:v>1.1350588235294121</c:v>
                </c:pt>
                <c:pt idx="1433">
                  <c:v>1.1325882352941177</c:v>
                </c:pt>
                <c:pt idx="1434">
                  <c:v>1.1349411764705881</c:v>
                </c:pt>
                <c:pt idx="1435">
                  <c:v>1.1347058823529412</c:v>
                </c:pt>
                <c:pt idx="1436">
                  <c:v>1.1327058823529412</c:v>
                </c:pt>
                <c:pt idx="1437">
                  <c:v>1.1357647058823455</c:v>
                </c:pt>
                <c:pt idx="1438">
                  <c:v>1.1336470588235301</c:v>
                </c:pt>
                <c:pt idx="1439">
                  <c:v>1.1336470588235301</c:v>
                </c:pt>
                <c:pt idx="1440">
                  <c:v>1.1356470588235301</c:v>
                </c:pt>
                <c:pt idx="1441">
                  <c:v>1.1327058823529412</c:v>
                </c:pt>
                <c:pt idx="1442">
                  <c:v>1.1344705882352941</c:v>
                </c:pt>
                <c:pt idx="1443">
                  <c:v>1.1341176470588241</c:v>
                </c:pt>
                <c:pt idx="1444">
                  <c:v>1.1331764705882361</c:v>
                </c:pt>
                <c:pt idx="1445">
                  <c:v>1.1344705882352941</c:v>
                </c:pt>
                <c:pt idx="1446">
                  <c:v>1.1332941176470515</c:v>
                </c:pt>
                <c:pt idx="1447">
                  <c:v>1.1341176470588241</c:v>
                </c:pt>
                <c:pt idx="1448">
                  <c:v>1.1337647058823452</c:v>
                </c:pt>
                <c:pt idx="1449">
                  <c:v>1.1337647058823452</c:v>
                </c:pt>
                <c:pt idx="1450">
                  <c:v>1.1347058823529412</c:v>
                </c:pt>
                <c:pt idx="1451">
                  <c:v>1.1330588235294121</c:v>
                </c:pt>
                <c:pt idx="1452">
                  <c:v>1.1347058823529412</c:v>
                </c:pt>
                <c:pt idx="1453">
                  <c:v>1.134235294117647</c:v>
                </c:pt>
                <c:pt idx="1454">
                  <c:v>1.1328235294117766</c:v>
                </c:pt>
                <c:pt idx="1455">
                  <c:v>1.1355294117647059</c:v>
                </c:pt>
                <c:pt idx="1456">
                  <c:v>1.1329411764705883</c:v>
                </c:pt>
                <c:pt idx="1457">
                  <c:v>1.1335294117647059</c:v>
                </c:pt>
                <c:pt idx="1458">
                  <c:v>1.1350588235294121</c:v>
                </c:pt>
                <c:pt idx="1459">
                  <c:v>1.1321176470588241</c:v>
                </c:pt>
                <c:pt idx="1460">
                  <c:v>1.1344705882352941</c:v>
                </c:pt>
                <c:pt idx="1461">
                  <c:v>1.1339999999999926</c:v>
                </c:pt>
                <c:pt idx="1462">
                  <c:v>1.1330588235294121</c:v>
                </c:pt>
                <c:pt idx="1463">
                  <c:v>1.1347058823529412</c:v>
                </c:pt>
                <c:pt idx="1464">
                  <c:v>1.1335294117647059</c:v>
                </c:pt>
                <c:pt idx="1465">
                  <c:v>1.1339999999999926</c:v>
                </c:pt>
                <c:pt idx="1466">
                  <c:v>1.1341176470588241</c:v>
                </c:pt>
                <c:pt idx="1467">
                  <c:v>1.1338823529411759</c:v>
                </c:pt>
                <c:pt idx="1468">
                  <c:v>1.1344705882352941</c:v>
                </c:pt>
                <c:pt idx="1469">
                  <c:v>1.1337647058823452</c:v>
                </c:pt>
                <c:pt idx="1470">
                  <c:v>1.1347058823529412</c:v>
                </c:pt>
                <c:pt idx="1471">
                  <c:v>1.1343529411764826</c:v>
                </c:pt>
                <c:pt idx="1472">
                  <c:v>1.1339999999999926</c:v>
                </c:pt>
                <c:pt idx="1473">
                  <c:v>1.1358823529411766</c:v>
                </c:pt>
                <c:pt idx="1474">
                  <c:v>1.1344705882352941</c:v>
                </c:pt>
                <c:pt idx="1475">
                  <c:v>1.1351764705882361</c:v>
                </c:pt>
                <c:pt idx="1476">
                  <c:v>1.1365882352941177</c:v>
                </c:pt>
                <c:pt idx="1477">
                  <c:v>1.1339999999999926</c:v>
                </c:pt>
                <c:pt idx="1478">
                  <c:v>1.1361176470588241</c:v>
                </c:pt>
                <c:pt idx="1479">
                  <c:v>1.1361176470588241</c:v>
                </c:pt>
                <c:pt idx="1480">
                  <c:v>1.1344705882352941</c:v>
                </c:pt>
                <c:pt idx="1481">
                  <c:v>1.1367058823529412</c:v>
                </c:pt>
                <c:pt idx="1482">
                  <c:v>1.1357647058823455</c:v>
                </c:pt>
                <c:pt idx="1483">
                  <c:v>1.1352941176470512</c:v>
                </c:pt>
                <c:pt idx="1484">
                  <c:v>1.1370588235294121</c:v>
                </c:pt>
                <c:pt idx="1485">
                  <c:v>1.1356470588235301</c:v>
                </c:pt>
                <c:pt idx="1486">
                  <c:v>1.1363529411764826</c:v>
                </c:pt>
                <c:pt idx="1487">
                  <c:v>1.1363529411764826</c:v>
                </c:pt>
                <c:pt idx="1488">
                  <c:v>1.1358823529411766</c:v>
                </c:pt>
                <c:pt idx="1489">
                  <c:v>1.1364705882352941</c:v>
                </c:pt>
                <c:pt idx="1490">
                  <c:v>1.1355294117647059</c:v>
                </c:pt>
                <c:pt idx="1491">
                  <c:v>1.1370588235294121</c:v>
                </c:pt>
                <c:pt idx="1492">
                  <c:v>1.1356470588235301</c:v>
                </c:pt>
                <c:pt idx="1493">
                  <c:v>1.136235294117647</c:v>
                </c:pt>
                <c:pt idx="1494">
                  <c:v>1.1374117647058823</c:v>
                </c:pt>
                <c:pt idx="1495">
                  <c:v>1.1348235294117766</c:v>
                </c:pt>
                <c:pt idx="1496">
                  <c:v>1.1375294117647059</c:v>
                </c:pt>
                <c:pt idx="1497">
                  <c:v>1.1364705882352941</c:v>
                </c:pt>
                <c:pt idx="1498">
                  <c:v>1.1352941176470512</c:v>
                </c:pt>
                <c:pt idx="1499">
                  <c:v>1.1379999999999926</c:v>
                </c:pt>
                <c:pt idx="1500">
                  <c:v>1.1361176470588241</c:v>
                </c:pt>
                <c:pt idx="1501">
                  <c:v>1.1365882352941177</c:v>
                </c:pt>
                <c:pt idx="1502">
                  <c:v>1.1376470588235301</c:v>
                </c:pt>
                <c:pt idx="1503">
                  <c:v>1.1355294117647059</c:v>
                </c:pt>
                <c:pt idx="1504">
                  <c:v>1.1368235294117766</c:v>
                </c:pt>
                <c:pt idx="1505">
                  <c:v>1.1363529411764826</c:v>
                </c:pt>
                <c:pt idx="1506">
                  <c:v>1.1356470588235301</c:v>
                </c:pt>
                <c:pt idx="1507">
                  <c:v>1.1363529411764826</c:v>
                </c:pt>
                <c:pt idx="1508">
                  <c:v>1.1361176470588241</c:v>
                </c:pt>
                <c:pt idx="1509">
                  <c:v>1.136235294117647</c:v>
                </c:pt>
                <c:pt idx="1510">
                  <c:v>1.1361176470588241</c:v>
                </c:pt>
                <c:pt idx="1511">
                  <c:v>1.1363529411764826</c:v>
                </c:pt>
                <c:pt idx="1512">
                  <c:v>1.1364705882352941</c:v>
                </c:pt>
                <c:pt idx="1513">
                  <c:v>1.1360000000000001</c:v>
                </c:pt>
                <c:pt idx="1514">
                  <c:v>1.1372941176470512</c:v>
                </c:pt>
                <c:pt idx="1515">
                  <c:v>1.1360000000000001</c:v>
                </c:pt>
                <c:pt idx="1516">
                  <c:v>1.1363529411764826</c:v>
                </c:pt>
                <c:pt idx="1517">
                  <c:v>1.1372941176470512</c:v>
                </c:pt>
                <c:pt idx="1518">
                  <c:v>1.1355294117647059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pol!$J$1</c:f>
              <c:strCache>
                <c:ptCount val="1"/>
                <c:pt idx="0">
                  <c:v>10% Ba</c:v>
                </c:pt>
              </c:strCache>
            </c:strRef>
          </c:tx>
          <c:spPr>
            <a:ln w="9525"/>
          </c:spPr>
          <c:xVal>
            <c:numRef>
              <c:f>pol!$G$2:$G$4498</c:f>
              <c:numCache>
                <c:formatCode>General</c:formatCode>
                <c:ptCount val="4497"/>
                <c:pt idx="0">
                  <c:v>4.0000000000000022E-2</c:v>
                </c:pt>
                <c:pt idx="1">
                  <c:v>8.0000000000000043E-2</c:v>
                </c:pt>
                <c:pt idx="2">
                  <c:v>0.12000000000000002</c:v>
                </c:pt>
                <c:pt idx="3">
                  <c:v>0.16</c:v>
                </c:pt>
                <c:pt idx="4">
                  <c:v>0.2</c:v>
                </c:pt>
                <c:pt idx="5">
                  <c:v>0.24000000000000021</c:v>
                </c:pt>
                <c:pt idx="6">
                  <c:v>0.28000000000000008</c:v>
                </c:pt>
                <c:pt idx="7">
                  <c:v>0.32000000000000189</c:v>
                </c:pt>
                <c:pt idx="8">
                  <c:v>0.36000000000000032</c:v>
                </c:pt>
                <c:pt idx="9">
                  <c:v>0.4</c:v>
                </c:pt>
                <c:pt idx="10">
                  <c:v>0.44</c:v>
                </c:pt>
                <c:pt idx="11">
                  <c:v>0.48000000000000032</c:v>
                </c:pt>
                <c:pt idx="12">
                  <c:v>0.52</c:v>
                </c:pt>
                <c:pt idx="13">
                  <c:v>0.56000000000000005</c:v>
                </c:pt>
                <c:pt idx="14">
                  <c:v>0.60000000000000064</c:v>
                </c:pt>
                <c:pt idx="15">
                  <c:v>0.64000000000000379</c:v>
                </c:pt>
                <c:pt idx="16">
                  <c:v>0.68</c:v>
                </c:pt>
                <c:pt idx="17">
                  <c:v>0.72000000000000064</c:v>
                </c:pt>
                <c:pt idx="18">
                  <c:v>0.76000000000000378</c:v>
                </c:pt>
                <c:pt idx="19">
                  <c:v>0.8</c:v>
                </c:pt>
                <c:pt idx="20">
                  <c:v>0.84000000000000064</c:v>
                </c:pt>
                <c:pt idx="21">
                  <c:v>0.88</c:v>
                </c:pt>
                <c:pt idx="22">
                  <c:v>0.92</c:v>
                </c:pt>
                <c:pt idx="23">
                  <c:v>0.96000000000000063</c:v>
                </c:pt>
                <c:pt idx="24">
                  <c:v>1</c:v>
                </c:pt>
                <c:pt idx="25">
                  <c:v>1.04</c:v>
                </c:pt>
                <c:pt idx="26">
                  <c:v>1.08</c:v>
                </c:pt>
                <c:pt idx="27">
                  <c:v>1.1200000000000001</c:v>
                </c:pt>
                <c:pt idx="28">
                  <c:v>1.1599999999999926</c:v>
                </c:pt>
                <c:pt idx="29">
                  <c:v>1.2</c:v>
                </c:pt>
                <c:pt idx="30">
                  <c:v>1.24</c:v>
                </c:pt>
                <c:pt idx="31">
                  <c:v>1.28</c:v>
                </c:pt>
                <c:pt idx="32">
                  <c:v>1.32</c:v>
                </c:pt>
                <c:pt idx="33">
                  <c:v>1.36</c:v>
                </c:pt>
                <c:pt idx="34">
                  <c:v>1.4</c:v>
                </c:pt>
                <c:pt idx="35">
                  <c:v>1.44</c:v>
                </c:pt>
                <c:pt idx="36">
                  <c:v>1.48</c:v>
                </c:pt>
                <c:pt idx="37">
                  <c:v>1.52</c:v>
                </c:pt>
                <c:pt idx="38">
                  <c:v>1.56</c:v>
                </c:pt>
                <c:pt idx="39">
                  <c:v>1.6</c:v>
                </c:pt>
                <c:pt idx="40">
                  <c:v>1.6400000000000001</c:v>
                </c:pt>
                <c:pt idx="41">
                  <c:v>1.6800000000000066</c:v>
                </c:pt>
                <c:pt idx="42">
                  <c:v>1.72</c:v>
                </c:pt>
                <c:pt idx="43">
                  <c:v>1.76</c:v>
                </c:pt>
                <c:pt idx="44">
                  <c:v>1.8</c:v>
                </c:pt>
                <c:pt idx="45">
                  <c:v>1.84</c:v>
                </c:pt>
                <c:pt idx="46">
                  <c:v>1.8800000000000001</c:v>
                </c:pt>
                <c:pt idx="47">
                  <c:v>1.9200000000000021</c:v>
                </c:pt>
                <c:pt idx="48">
                  <c:v>1.9600000000000066</c:v>
                </c:pt>
                <c:pt idx="49">
                  <c:v>2</c:v>
                </c:pt>
                <c:pt idx="50">
                  <c:v>2.04</c:v>
                </c:pt>
                <c:pt idx="51">
                  <c:v>2.08</c:v>
                </c:pt>
                <c:pt idx="52">
                  <c:v>2.12</c:v>
                </c:pt>
                <c:pt idx="53">
                  <c:v>2.16</c:v>
                </c:pt>
                <c:pt idx="54">
                  <c:v>2.2000000000000002</c:v>
                </c:pt>
                <c:pt idx="55">
                  <c:v>2.2400000000000002</c:v>
                </c:pt>
                <c:pt idx="56">
                  <c:v>2.2799999999999998</c:v>
                </c:pt>
                <c:pt idx="57">
                  <c:v>2.3199999999999967</c:v>
                </c:pt>
                <c:pt idx="58">
                  <c:v>2.3599999999999777</c:v>
                </c:pt>
                <c:pt idx="59">
                  <c:v>2.4</c:v>
                </c:pt>
                <c:pt idx="60">
                  <c:v>2.4399999999999777</c:v>
                </c:pt>
                <c:pt idx="61">
                  <c:v>2.4799999999999867</c:v>
                </c:pt>
                <c:pt idx="62">
                  <c:v>2.5199999999999867</c:v>
                </c:pt>
                <c:pt idx="63">
                  <c:v>2.5599999999999867</c:v>
                </c:pt>
                <c:pt idx="64">
                  <c:v>2.5999999999999877</c:v>
                </c:pt>
                <c:pt idx="65">
                  <c:v>2.6399999999999877</c:v>
                </c:pt>
                <c:pt idx="66">
                  <c:v>2.6799999999999877</c:v>
                </c:pt>
                <c:pt idx="67">
                  <c:v>2.71999999999999</c:v>
                </c:pt>
                <c:pt idx="68">
                  <c:v>2.75999999999999</c:v>
                </c:pt>
                <c:pt idx="69">
                  <c:v>2.7999999999999901</c:v>
                </c:pt>
                <c:pt idx="70">
                  <c:v>2.8399999999999777</c:v>
                </c:pt>
                <c:pt idx="71">
                  <c:v>2.8799999999999777</c:v>
                </c:pt>
                <c:pt idx="72">
                  <c:v>2.9199999999999777</c:v>
                </c:pt>
                <c:pt idx="73">
                  <c:v>2.9599999999999778</c:v>
                </c:pt>
                <c:pt idx="74">
                  <c:v>2.9999999999999867</c:v>
                </c:pt>
                <c:pt idx="75">
                  <c:v>3.0399999999999867</c:v>
                </c:pt>
                <c:pt idx="76">
                  <c:v>3.0799999999999867</c:v>
                </c:pt>
                <c:pt idx="77">
                  <c:v>3.1199999999999877</c:v>
                </c:pt>
                <c:pt idx="78">
                  <c:v>3.1599999999999877</c:v>
                </c:pt>
                <c:pt idx="79">
                  <c:v>3.19999999999999</c:v>
                </c:pt>
                <c:pt idx="80">
                  <c:v>3.23999999999999</c:v>
                </c:pt>
                <c:pt idx="81">
                  <c:v>3.27999999999999</c:v>
                </c:pt>
                <c:pt idx="82">
                  <c:v>3.3199999999999767</c:v>
                </c:pt>
                <c:pt idx="83">
                  <c:v>3.3599999999999777</c:v>
                </c:pt>
                <c:pt idx="84">
                  <c:v>3.3999999999999777</c:v>
                </c:pt>
                <c:pt idx="85">
                  <c:v>3.4399999999999777</c:v>
                </c:pt>
                <c:pt idx="86">
                  <c:v>3.4799999999999867</c:v>
                </c:pt>
                <c:pt idx="87">
                  <c:v>3.5199999999999867</c:v>
                </c:pt>
                <c:pt idx="88">
                  <c:v>3.5599999999999867</c:v>
                </c:pt>
                <c:pt idx="89">
                  <c:v>3.5999999999999877</c:v>
                </c:pt>
                <c:pt idx="90">
                  <c:v>3.6399999999999877</c:v>
                </c:pt>
                <c:pt idx="91">
                  <c:v>3.6799999999999877</c:v>
                </c:pt>
                <c:pt idx="92">
                  <c:v>3.71999999999999</c:v>
                </c:pt>
                <c:pt idx="93">
                  <c:v>3.75999999999999</c:v>
                </c:pt>
                <c:pt idx="94">
                  <c:v>3.7999999999999901</c:v>
                </c:pt>
                <c:pt idx="95">
                  <c:v>3.8399999999999777</c:v>
                </c:pt>
                <c:pt idx="96">
                  <c:v>3.8799999999999777</c:v>
                </c:pt>
                <c:pt idx="97">
                  <c:v>3.9199999999999777</c:v>
                </c:pt>
                <c:pt idx="98">
                  <c:v>3.9599999999999778</c:v>
                </c:pt>
                <c:pt idx="99">
                  <c:v>3.9999999999999867</c:v>
                </c:pt>
                <c:pt idx="100">
                  <c:v>4.0399999999999903</c:v>
                </c:pt>
                <c:pt idx="101">
                  <c:v>4.0799999999999903</c:v>
                </c:pt>
                <c:pt idx="102">
                  <c:v>4.1199999999999886</c:v>
                </c:pt>
                <c:pt idx="103">
                  <c:v>4.1599999999999895</c:v>
                </c:pt>
                <c:pt idx="104">
                  <c:v>4.1999999999999895</c:v>
                </c:pt>
                <c:pt idx="105">
                  <c:v>4.2399999999999904</c:v>
                </c:pt>
                <c:pt idx="106">
                  <c:v>4.2799999999999914</c:v>
                </c:pt>
                <c:pt idx="107">
                  <c:v>4.3199999999999896</c:v>
                </c:pt>
                <c:pt idx="108">
                  <c:v>4.3599999999999897</c:v>
                </c:pt>
                <c:pt idx="109">
                  <c:v>4.3999999999999897</c:v>
                </c:pt>
                <c:pt idx="110">
                  <c:v>4.4399999999999924</c:v>
                </c:pt>
                <c:pt idx="111">
                  <c:v>4.4799999999999924</c:v>
                </c:pt>
                <c:pt idx="112">
                  <c:v>4.5199999999999898</c:v>
                </c:pt>
                <c:pt idx="113">
                  <c:v>4.5599999999999898</c:v>
                </c:pt>
                <c:pt idx="114">
                  <c:v>4.5999999999999899</c:v>
                </c:pt>
                <c:pt idx="115">
                  <c:v>4.6399999999999801</c:v>
                </c:pt>
                <c:pt idx="116">
                  <c:v>4.6799999999999802</c:v>
                </c:pt>
                <c:pt idx="117">
                  <c:v>4.7199999999999802</c:v>
                </c:pt>
                <c:pt idx="118">
                  <c:v>4.7599999999999802</c:v>
                </c:pt>
                <c:pt idx="119">
                  <c:v>4.7999999999999803</c:v>
                </c:pt>
                <c:pt idx="120">
                  <c:v>4.8399999999999803</c:v>
                </c:pt>
                <c:pt idx="121">
                  <c:v>4.8799999999999804</c:v>
                </c:pt>
                <c:pt idx="122">
                  <c:v>4.9199999999999804</c:v>
                </c:pt>
                <c:pt idx="123">
                  <c:v>4.9599999999999804</c:v>
                </c:pt>
                <c:pt idx="124">
                  <c:v>4.9999999999999813</c:v>
                </c:pt>
                <c:pt idx="125">
                  <c:v>5.0399999999999814</c:v>
                </c:pt>
                <c:pt idx="126">
                  <c:v>5.0799999999999814</c:v>
                </c:pt>
                <c:pt idx="127">
                  <c:v>5.1199999999999797</c:v>
                </c:pt>
                <c:pt idx="128">
                  <c:v>5.1599999999999797</c:v>
                </c:pt>
                <c:pt idx="129">
                  <c:v>5.1999999999999797</c:v>
                </c:pt>
                <c:pt idx="130">
                  <c:v>5.2399999999999824</c:v>
                </c:pt>
                <c:pt idx="131">
                  <c:v>5.2799999999999834</c:v>
                </c:pt>
                <c:pt idx="132">
                  <c:v>5.3199999999999799</c:v>
                </c:pt>
                <c:pt idx="133">
                  <c:v>5.3599999999999799</c:v>
                </c:pt>
                <c:pt idx="134">
                  <c:v>5.3999999999999799</c:v>
                </c:pt>
                <c:pt idx="135">
                  <c:v>5.4399999999999924</c:v>
                </c:pt>
                <c:pt idx="136">
                  <c:v>5.4799999999999924</c:v>
                </c:pt>
                <c:pt idx="137">
                  <c:v>5.51999999999998</c:v>
                </c:pt>
                <c:pt idx="138">
                  <c:v>5.5599999999999801</c:v>
                </c:pt>
                <c:pt idx="139">
                  <c:v>5.5999999999999801</c:v>
                </c:pt>
                <c:pt idx="140">
                  <c:v>5.6399999999999801</c:v>
                </c:pt>
                <c:pt idx="141">
                  <c:v>5.6799999999999802</c:v>
                </c:pt>
                <c:pt idx="142">
                  <c:v>5.7199999999999802</c:v>
                </c:pt>
                <c:pt idx="143">
                  <c:v>5.7599999999999802</c:v>
                </c:pt>
                <c:pt idx="144">
                  <c:v>5.7999999999999803</c:v>
                </c:pt>
                <c:pt idx="145">
                  <c:v>5.8399999999999803</c:v>
                </c:pt>
                <c:pt idx="146">
                  <c:v>5.8799999999999804</c:v>
                </c:pt>
                <c:pt idx="147">
                  <c:v>5.9199999999999804</c:v>
                </c:pt>
                <c:pt idx="148">
                  <c:v>5.9599999999999804</c:v>
                </c:pt>
                <c:pt idx="149">
                  <c:v>5.9999999999999813</c:v>
                </c:pt>
                <c:pt idx="150">
                  <c:v>6.0399999999999814</c:v>
                </c:pt>
                <c:pt idx="151">
                  <c:v>6.0799999999999814</c:v>
                </c:pt>
                <c:pt idx="152">
                  <c:v>6.1199999999999797</c:v>
                </c:pt>
                <c:pt idx="153">
                  <c:v>6.1599999999999797</c:v>
                </c:pt>
                <c:pt idx="154">
                  <c:v>6.1999999999999797</c:v>
                </c:pt>
                <c:pt idx="155">
                  <c:v>6.2399999999999824</c:v>
                </c:pt>
                <c:pt idx="156">
                  <c:v>6.2799999999999834</c:v>
                </c:pt>
                <c:pt idx="157">
                  <c:v>6.3199999999999799</c:v>
                </c:pt>
                <c:pt idx="158">
                  <c:v>6.3599999999999799</c:v>
                </c:pt>
                <c:pt idx="159">
                  <c:v>6.3999999999999799</c:v>
                </c:pt>
                <c:pt idx="160">
                  <c:v>6.4399999999999924</c:v>
                </c:pt>
                <c:pt idx="161">
                  <c:v>6.4799999999999924</c:v>
                </c:pt>
                <c:pt idx="162">
                  <c:v>6.51999999999998</c:v>
                </c:pt>
                <c:pt idx="163">
                  <c:v>6.5599999999999801</c:v>
                </c:pt>
                <c:pt idx="164">
                  <c:v>6.5999999999999801</c:v>
                </c:pt>
                <c:pt idx="165">
                  <c:v>6.6399999999999801</c:v>
                </c:pt>
                <c:pt idx="166">
                  <c:v>6.6799999999999802</c:v>
                </c:pt>
                <c:pt idx="167">
                  <c:v>6.7199999999999704</c:v>
                </c:pt>
                <c:pt idx="168">
                  <c:v>6.7599999999999714</c:v>
                </c:pt>
                <c:pt idx="169">
                  <c:v>6.7999999999999714</c:v>
                </c:pt>
                <c:pt idx="170">
                  <c:v>6.8399999999999714</c:v>
                </c:pt>
                <c:pt idx="171">
                  <c:v>6.8799999999999724</c:v>
                </c:pt>
                <c:pt idx="172">
                  <c:v>6.9199999999999724</c:v>
                </c:pt>
                <c:pt idx="173">
                  <c:v>6.9599999999999724</c:v>
                </c:pt>
                <c:pt idx="174">
                  <c:v>6.9999999999999734</c:v>
                </c:pt>
                <c:pt idx="175">
                  <c:v>7.0399999999999734</c:v>
                </c:pt>
                <c:pt idx="176">
                  <c:v>7.0799999999999734</c:v>
                </c:pt>
                <c:pt idx="177">
                  <c:v>7.1199999999999699</c:v>
                </c:pt>
                <c:pt idx="178">
                  <c:v>7.1599999999999699</c:v>
                </c:pt>
                <c:pt idx="179">
                  <c:v>7.19999999999997</c:v>
                </c:pt>
                <c:pt idx="180">
                  <c:v>7.2399999999999824</c:v>
                </c:pt>
                <c:pt idx="181">
                  <c:v>7.2799999999999834</c:v>
                </c:pt>
                <c:pt idx="182">
                  <c:v>7.3199999999999701</c:v>
                </c:pt>
                <c:pt idx="183">
                  <c:v>7.3599999999999701</c:v>
                </c:pt>
                <c:pt idx="184">
                  <c:v>7.3999999999999702</c:v>
                </c:pt>
                <c:pt idx="185">
                  <c:v>7.4399999999999924</c:v>
                </c:pt>
                <c:pt idx="186">
                  <c:v>7.4799999999999924</c:v>
                </c:pt>
                <c:pt idx="187">
                  <c:v>7.5199999999999703</c:v>
                </c:pt>
                <c:pt idx="188">
                  <c:v>7.5599999999999703</c:v>
                </c:pt>
                <c:pt idx="189">
                  <c:v>7.5999999999999703</c:v>
                </c:pt>
                <c:pt idx="190">
                  <c:v>7.6399999999999704</c:v>
                </c:pt>
                <c:pt idx="191">
                  <c:v>7.6799999999999704</c:v>
                </c:pt>
                <c:pt idx="192">
                  <c:v>7.7199999999999704</c:v>
                </c:pt>
                <c:pt idx="193">
                  <c:v>7.7599999999999714</c:v>
                </c:pt>
                <c:pt idx="194">
                  <c:v>7.7999999999999714</c:v>
                </c:pt>
                <c:pt idx="195">
                  <c:v>7.8399999999999714</c:v>
                </c:pt>
                <c:pt idx="196">
                  <c:v>7.8799999999999724</c:v>
                </c:pt>
                <c:pt idx="197">
                  <c:v>7.9199999999999724</c:v>
                </c:pt>
                <c:pt idx="198">
                  <c:v>7.9599999999999724</c:v>
                </c:pt>
                <c:pt idx="199">
                  <c:v>7.9999999999999734</c:v>
                </c:pt>
                <c:pt idx="200">
                  <c:v>8.0399999999999707</c:v>
                </c:pt>
                <c:pt idx="201">
                  <c:v>8.0800000000000018</c:v>
                </c:pt>
                <c:pt idx="202">
                  <c:v>8.1199999999999708</c:v>
                </c:pt>
                <c:pt idx="203">
                  <c:v>8.1600000000000037</c:v>
                </c:pt>
                <c:pt idx="204">
                  <c:v>8.1999999999999726</c:v>
                </c:pt>
                <c:pt idx="205">
                  <c:v>8.23999999999997</c:v>
                </c:pt>
                <c:pt idx="206">
                  <c:v>8.2799999999999727</c:v>
                </c:pt>
                <c:pt idx="207">
                  <c:v>8.3200000000000021</c:v>
                </c:pt>
                <c:pt idx="208">
                  <c:v>8.3600000000000048</c:v>
                </c:pt>
                <c:pt idx="209">
                  <c:v>8.4000000000000021</c:v>
                </c:pt>
                <c:pt idx="210">
                  <c:v>8.4399999999999746</c:v>
                </c:pt>
                <c:pt idx="211">
                  <c:v>8.4800000000000022</c:v>
                </c:pt>
                <c:pt idx="212">
                  <c:v>8.5199999999999747</c:v>
                </c:pt>
                <c:pt idx="213">
                  <c:v>8.5600000000000023</c:v>
                </c:pt>
                <c:pt idx="214">
                  <c:v>8.5999999999999748</c:v>
                </c:pt>
                <c:pt idx="215">
                  <c:v>8.6399999999999704</c:v>
                </c:pt>
                <c:pt idx="216">
                  <c:v>8.6799999999999748</c:v>
                </c:pt>
                <c:pt idx="217">
                  <c:v>8.7199999999999704</c:v>
                </c:pt>
                <c:pt idx="218">
                  <c:v>8.7599999999999767</c:v>
                </c:pt>
                <c:pt idx="219">
                  <c:v>8.7999999999999705</c:v>
                </c:pt>
                <c:pt idx="220">
                  <c:v>8.8399999999999768</c:v>
                </c:pt>
                <c:pt idx="221">
                  <c:v>8.8800000000000008</c:v>
                </c:pt>
                <c:pt idx="222">
                  <c:v>8.9199999999999768</c:v>
                </c:pt>
                <c:pt idx="223">
                  <c:v>8.9600000000000026</c:v>
                </c:pt>
                <c:pt idx="224">
                  <c:v>9.0000000000000018</c:v>
                </c:pt>
                <c:pt idx="225">
                  <c:v>9.0399999999999725</c:v>
                </c:pt>
                <c:pt idx="226">
                  <c:v>9.0800000000000018</c:v>
                </c:pt>
                <c:pt idx="227">
                  <c:v>9.1199999999999708</c:v>
                </c:pt>
                <c:pt idx="228">
                  <c:v>9.1600000000000037</c:v>
                </c:pt>
                <c:pt idx="229">
                  <c:v>9.1999999999999726</c:v>
                </c:pt>
                <c:pt idx="230">
                  <c:v>9.2399999999999594</c:v>
                </c:pt>
                <c:pt idx="231">
                  <c:v>9.2799999999999727</c:v>
                </c:pt>
                <c:pt idx="232">
                  <c:v>9.3200000000000021</c:v>
                </c:pt>
                <c:pt idx="233">
                  <c:v>9.3600000000000048</c:v>
                </c:pt>
                <c:pt idx="234">
                  <c:v>9.4000000000000021</c:v>
                </c:pt>
                <c:pt idx="235">
                  <c:v>9.4399999999999746</c:v>
                </c:pt>
                <c:pt idx="236">
                  <c:v>9.4800000000000022</c:v>
                </c:pt>
                <c:pt idx="237">
                  <c:v>9.5199999999999747</c:v>
                </c:pt>
                <c:pt idx="238">
                  <c:v>9.5600000000000023</c:v>
                </c:pt>
                <c:pt idx="239">
                  <c:v>9.5999999999999748</c:v>
                </c:pt>
                <c:pt idx="240">
                  <c:v>9.6399999999999597</c:v>
                </c:pt>
                <c:pt idx="241">
                  <c:v>9.6799999999999748</c:v>
                </c:pt>
                <c:pt idx="242">
                  <c:v>9.7199999999999598</c:v>
                </c:pt>
                <c:pt idx="243">
                  <c:v>9.7599999999999767</c:v>
                </c:pt>
                <c:pt idx="244">
                  <c:v>9.7999999999999705</c:v>
                </c:pt>
                <c:pt idx="245">
                  <c:v>9.8399999999999768</c:v>
                </c:pt>
                <c:pt idx="246">
                  <c:v>9.8800000000000008</c:v>
                </c:pt>
                <c:pt idx="247">
                  <c:v>9.9199999999999768</c:v>
                </c:pt>
                <c:pt idx="248">
                  <c:v>9.9600000000000026</c:v>
                </c:pt>
                <c:pt idx="249">
                  <c:v>10.000000000000002</c:v>
                </c:pt>
                <c:pt idx="250">
                  <c:v>10.040000000000001</c:v>
                </c:pt>
                <c:pt idx="251">
                  <c:v>10.08</c:v>
                </c:pt>
                <c:pt idx="252">
                  <c:v>10.120000000000001</c:v>
                </c:pt>
                <c:pt idx="253">
                  <c:v>10.16</c:v>
                </c:pt>
                <c:pt idx="254">
                  <c:v>10.200000000000001</c:v>
                </c:pt>
                <c:pt idx="255">
                  <c:v>10.24</c:v>
                </c:pt>
                <c:pt idx="256">
                  <c:v>10.28</c:v>
                </c:pt>
                <c:pt idx="257">
                  <c:v>10.32</c:v>
                </c:pt>
                <c:pt idx="258">
                  <c:v>10.360000000000024</c:v>
                </c:pt>
                <c:pt idx="259">
                  <c:v>10.4</c:v>
                </c:pt>
                <c:pt idx="260">
                  <c:v>10.44</c:v>
                </c:pt>
                <c:pt idx="261">
                  <c:v>10.48</c:v>
                </c:pt>
                <c:pt idx="262">
                  <c:v>10.52</c:v>
                </c:pt>
                <c:pt idx="263">
                  <c:v>10.56</c:v>
                </c:pt>
                <c:pt idx="264">
                  <c:v>10.6</c:v>
                </c:pt>
                <c:pt idx="265">
                  <c:v>10.64</c:v>
                </c:pt>
                <c:pt idx="266">
                  <c:v>10.68</c:v>
                </c:pt>
                <c:pt idx="267">
                  <c:v>10.72</c:v>
                </c:pt>
                <c:pt idx="268">
                  <c:v>10.76</c:v>
                </c:pt>
                <c:pt idx="269">
                  <c:v>10.8</c:v>
                </c:pt>
                <c:pt idx="270">
                  <c:v>10.84</c:v>
                </c:pt>
                <c:pt idx="271">
                  <c:v>10.88</c:v>
                </c:pt>
                <c:pt idx="272">
                  <c:v>10.92</c:v>
                </c:pt>
                <c:pt idx="273">
                  <c:v>10.96</c:v>
                </c:pt>
                <c:pt idx="274">
                  <c:v>11</c:v>
                </c:pt>
                <c:pt idx="275">
                  <c:v>11.04</c:v>
                </c:pt>
                <c:pt idx="276">
                  <c:v>11.079999999999977</c:v>
                </c:pt>
                <c:pt idx="277">
                  <c:v>11.12</c:v>
                </c:pt>
                <c:pt idx="278">
                  <c:v>11.159999999999979</c:v>
                </c:pt>
                <c:pt idx="279">
                  <c:v>11.199999999999926</c:v>
                </c:pt>
                <c:pt idx="280">
                  <c:v>11.239999999999904</c:v>
                </c:pt>
                <c:pt idx="281">
                  <c:v>11.27999999999996</c:v>
                </c:pt>
                <c:pt idx="282">
                  <c:v>11.319999999999981</c:v>
                </c:pt>
                <c:pt idx="283">
                  <c:v>11.360000000000005</c:v>
                </c:pt>
                <c:pt idx="284">
                  <c:v>11.4</c:v>
                </c:pt>
                <c:pt idx="285">
                  <c:v>11.44</c:v>
                </c:pt>
                <c:pt idx="286">
                  <c:v>11.48</c:v>
                </c:pt>
                <c:pt idx="287">
                  <c:v>11.52</c:v>
                </c:pt>
                <c:pt idx="288">
                  <c:v>11.56</c:v>
                </c:pt>
                <c:pt idx="289">
                  <c:v>11.6</c:v>
                </c:pt>
                <c:pt idx="290">
                  <c:v>11.64</c:v>
                </c:pt>
                <c:pt idx="291">
                  <c:v>11.68</c:v>
                </c:pt>
                <c:pt idx="292">
                  <c:v>11.72</c:v>
                </c:pt>
                <c:pt idx="293">
                  <c:v>11.76</c:v>
                </c:pt>
                <c:pt idx="294">
                  <c:v>11.8</c:v>
                </c:pt>
                <c:pt idx="295">
                  <c:v>11.84</c:v>
                </c:pt>
                <c:pt idx="296">
                  <c:v>11.88</c:v>
                </c:pt>
                <c:pt idx="297">
                  <c:v>11.92</c:v>
                </c:pt>
                <c:pt idx="298">
                  <c:v>11.959999999999996</c:v>
                </c:pt>
                <c:pt idx="299">
                  <c:v>12</c:v>
                </c:pt>
                <c:pt idx="300">
                  <c:v>12.039999999999926</c:v>
                </c:pt>
                <c:pt idx="301">
                  <c:v>12.079999999999977</c:v>
                </c:pt>
                <c:pt idx="302">
                  <c:v>12.12</c:v>
                </c:pt>
                <c:pt idx="303">
                  <c:v>12.159999999999979</c:v>
                </c:pt>
                <c:pt idx="304">
                  <c:v>12.2</c:v>
                </c:pt>
                <c:pt idx="305">
                  <c:v>12.239999999999904</c:v>
                </c:pt>
                <c:pt idx="306">
                  <c:v>12.27999999999996</c:v>
                </c:pt>
                <c:pt idx="307">
                  <c:v>12.319999999999981</c:v>
                </c:pt>
                <c:pt idx="308">
                  <c:v>12.360000000000005</c:v>
                </c:pt>
                <c:pt idx="309">
                  <c:v>12.399999999999984</c:v>
                </c:pt>
                <c:pt idx="310">
                  <c:v>12.43999999999996</c:v>
                </c:pt>
                <c:pt idx="311">
                  <c:v>12.479999999999984</c:v>
                </c:pt>
                <c:pt idx="312">
                  <c:v>12.519999999999962</c:v>
                </c:pt>
                <c:pt idx="313">
                  <c:v>12.559999999999988</c:v>
                </c:pt>
                <c:pt idx="314">
                  <c:v>12.599999999999964</c:v>
                </c:pt>
                <c:pt idx="315">
                  <c:v>12.639999999999899</c:v>
                </c:pt>
                <c:pt idx="316">
                  <c:v>12.679999999999966</c:v>
                </c:pt>
                <c:pt idx="317">
                  <c:v>12.719999999999899</c:v>
                </c:pt>
                <c:pt idx="318">
                  <c:v>12.759999999999971</c:v>
                </c:pt>
                <c:pt idx="319">
                  <c:v>12.799999999999899</c:v>
                </c:pt>
                <c:pt idx="320">
                  <c:v>12.839999999999971</c:v>
                </c:pt>
                <c:pt idx="321">
                  <c:v>12.879999999999995</c:v>
                </c:pt>
                <c:pt idx="322">
                  <c:v>12.919999999999973</c:v>
                </c:pt>
                <c:pt idx="323">
                  <c:v>12.959999999999996</c:v>
                </c:pt>
                <c:pt idx="324">
                  <c:v>12.999999999999975</c:v>
                </c:pt>
                <c:pt idx="325">
                  <c:v>13.039999999999926</c:v>
                </c:pt>
                <c:pt idx="326">
                  <c:v>13.079999999999977</c:v>
                </c:pt>
                <c:pt idx="327">
                  <c:v>13.119999999999926</c:v>
                </c:pt>
                <c:pt idx="328">
                  <c:v>13.159999999999979</c:v>
                </c:pt>
                <c:pt idx="329">
                  <c:v>13.199999999999926</c:v>
                </c:pt>
                <c:pt idx="330">
                  <c:v>13.239999999999904</c:v>
                </c:pt>
                <c:pt idx="331">
                  <c:v>13.27999999999996</c:v>
                </c:pt>
                <c:pt idx="332">
                  <c:v>13.319999999999981</c:v>
                </c:pt>
                <c:pt idx="333">
                  <c:v>13.360000000000005</c:v>
                </c:pt>
                <c:pt idx="334">
                  <c:v>13.399999999999984</c:v>
                </c:pt>
                <c:pt idx="335">
                  <c:v>13.43999999999996</c:v>
                </c:pt>
                <c:pt idx="336">
                  <c:v>13.479999999999984</c:v>
                </c:pt>
                <c:pt idx="337">
                  <c:v>13.519999999999962</c:v>
                </c:pt>
                <c:pt idx="338">
                  <c:v>13.559999999999988</c:v>
                </c:pt>
                <c:pt idx="339">
                  <c:v>13.599999999999964</c:v>
                </c:pt>
                <c:pt idx="340">
                  <c:v>13.639999999999899</c:v>
                </c:pt>
                <c:pt idx="341">
                  <c:v>13.679999999999966</c:v>
                </c:pt>
                <c:pt idx="342">
                  <c:v>13.719999999999899</c:v>
                </c:pt>
                <c:pt idx="343">
                  <c:v>13.759999999999971</c:v>
                </c:pt>
                <c:pt idx="344">
                  <c:v>13.799999999999899</c:v>
                </c:pt>
                <c:pt idx="345">
                  <c:v>13.839999999999971</c:v>
                </c:pt>
                <c:pt idx="346">
                  <c:v>13.879999999999995</c:v>
                </c:pt>
                <c:pt idx="347">
                  <c:v>13.919999999999973</c:v>
                </c:pt>
                <c:pt idx="348">
                  <c:v>13.959999999999996</c:v>
                </c:pt>
                <c:pt idx="349">
                  <c:v>13.999999999999975</c:v>
                </c:pt>
                <c:pt idx="350">
                  <c:v>14.039999999999926</c:v>
                </c:pt>
                <c:pt idx="351">
                  <c:v>14.079999999999977</c:v>
                </c:pt>
                <c:pt idx="352">
                  <c:v>14.119999999999926</c:v>
                </c:pt>
                <c:pt idx="353">
                  <c:v>14.159999999999979</c:v>
                </c:pt>
                <c:pt idx="354">
                  <c:v>14.199999999999926</c:v>
                </c:pt>
                <c:pt idx="355">
                  <c:v>14.239999999999904</c:v>
                </c:pt>
                <c:pt idx="356">
                  <c:v>14.27999999999996</c:v>
                </c:pt>
                <c:pt idx="357">
                  <c:v>14.319999999999981</c:v>
                </c:pt>
                <c:pt idx="358">
                  <c:v>14.360000000000005</c:v>
                </c:pt>
                <c:pt idx="359">
                  <c:v>14.399999999999984</c:v>
                </c:pt>
                <c:pt idx="360">
                  <c:v>14.43999999999996</c:v>
                </c:pt>
                <c:pt idx="361">
                  <c:v>14.479999999999984</c:v>
                </c:pt>
                <c:pt idx="362">
                  <c:v>14.519999999999962</c:v>
                </c:pt>
                <c:pt idx="363">
                  <c:v>14.559999999999988</c:v>
                </c:pt>
                <c:pt idx="364">
                  <c:v>14.599999999999964</c:v>
                </c:pt>
                <c:pt idx="365">
                  <c:v>14.639999999999899</c:v>
                </c:pt>
                <c:pt idx="366">
                  <c:v>14.679999999999966</c:v>
                </c:pt>
                <c:pt idx="367">
                  <c:v>14.719999999999899</c:v>
                </c:pt>
                <c:pt idx="368">
                  <c:v>14.759999999999971</c:v>
                </c:pt>
                <c:pt idx="369">
                  <c:v>14.799999999999899</c:v>
                </c:pt>
                <c:pt idx="370">
                  <c:v>14.839999999999971</c:v>
                </c:pt>
                <c:pt idx="371">
                  <c:v>14.879999999999995</c:v>
                </c:pt>
                <c:pt idx="372">
                  <c:v>14.919999999999973</c:v>
                </c:pt>
                <c:pt idx="373">
                  <c:v>14.959999999999996</c:v>
                </c:pt>
                <c:pt idx="374">
                  <c:v>14.999999999999975</c:v>
                </c:pt>
                <c:pt idx="375">
                  <c:v>15.039999999999926</c:v>
                </c:pt>
                <c:pt idx="376">
                  <c:v>15.079999999999977</c:v>
                </c:pt>
                <c:pt idx="377">
                  <c:v>15.119999999999926</c:v>
                </c:pt>
                <c:pt idx="378">
                  <c:v>15.159999999999979</c:v>
                </c:pt>
                <c:pt idx="379">
                  <c:v>15.199999999999926</c:v>
                </c:pt>
                <c:pt idx="380">
                  <c:v>15.239999999999904</c:v>
                </c:pt>
                <c:pt idx="381">
                  <c:v>15.27999999999996</c:v>
                </c:pt>
                <c:pt idx="382">
                  <c:v>15.319999999999981</c:v>
                </c:pt>
                <c:pt idx="383">
                  <c:v>15.360000000000005</c:v>
                </c:pt>
                <c:pt idx="384">
                  <c:v>15.399999999999984</c:v>
                </c:pt>
                <c:pt idx="385">
                  <c:v>15.43999999999996</c:v>
                </c:pt>
                <c:pt idx="386">
                  <c:v>15.479999999999984</c:v>
                </c:pt>
                <c:pt idx="387">
                  <c:v>15.519999999999962</c:v>
                </c:pt>
                <c:pt idx="388">
                  <c:v>15.559999999999988</c:v>
                </c:pt>
                <c:pt idx="389">
                  <c:v>15.599999999999964</c:v>
                </c:pt>
                <c:pt idx="390">
                  <c:v>15.639999999999899</c:v>
                </c:pt>
                <c:pt idx="391">
                  <c:v>15.679999999999966</c:v>
                </c:pt>
                <c:pt idx="392">
                  <c:v>15.719999999999899</c:v>
                </c:pt>
                <c:pt idx="393">
                  <c:v>15.759999999999971</c:v>
                </c:pt>
                <c:pt idx="394">
                  <c:v>15.799999999999899</c:v>
                </c:pt>
                <c:pt idx="395">
                  <c:v>15.839999999999971</c:v>
                </c:pt>
                <c:pt idx="396">
                  <c:v>15.879999999999995</c:v>
                </c:pt>
                <c:pt idx="397">
                  <c:v>15.919999999999973</c:v>
                </c:pt>
                <c:pt idx="398">
                  <c:v>15.959999999999996</c:v>
                </c:pt>
                <c:pt idx="399">
                  <c:v>15.999999999999975</c:v>
                </c:pt>
                <c:pt idx="400">
                  <c:v>16.0399999999999</c:v>
                </c:pt>
                <c:pt idx="401">
                  <c:v>16.079999999999899</c:v>
                </c:pt>
                <c:pt idx="402">
                  <c:v>16.119999999999905</c:v>
                </c:pt>
                <c:pt idx="403">
                  <c:v>16.159999999999901</c:v>
                </c:pt>
                <c:pt idx="404">
                  <c:v>16.1999999999999</c:v>
                </c:pt>
                <c:pt idx="405">
                  <c:v>16.239999999999899</c:v>
                </c:pt>
                <c:pt idx="406">
                  <c:v>16.279999999999902</c:v>
                </c:pt>
                <c:pt idx="407">
                  <c:v>16.319999999999901</c:v>
                </c:pt>
                <c:pt idx="408">
                  <c:v>16.3599999999999</c:v>
                </c:pt>
                <c:pt idx="409">
                  <c:v>16.399999999999899</c:v>
                </c:pt>
                <c:pt idx="410">
                  <c:v>16.439999999999888</c:v>
                </c:pt>
                <c:pt idx="411">
                  <c:v>16.479999999999887</c:v>
                </c:pt>
                <c:pt idx="412">
                  <c:v>16.5199999999999</c:v>
                </c:pt>
                <c:pt idx="413">
                  <c:v>16.559999999999899</c:v>
                </c:pt>
                <c:pt idx="414">
                  <c:v>16.599999999999888</c:v>
                </c:pt>
                <c:pt idx="415">
                  <c:v>16.639999999999901</c:v>
                </c:pt>
                <c:pt idx="416">
                  <c:v>16.6799999999999</c:v>
                </c:pt>
                <c:pt idx="417">
                  <c:v>16.719999999999899</c:v>
                </c:pt>
                <c:pt idx="418">
                  <c:v>16.759999999999899</c:v>
                </c:pt>
                <c:pt idx="419">
                  <c:v>16.799999999999887</c:v>
                </c:pt>
                <c:pt idx="420">
                  <c:v>16.8399999999999</c:v>
                </c:pt>
                <c:pt idx="421">
                  <c:v>16.8799999999999</c:v>
                </c:pt>
                <c:pt idx="422">
                  <c:v>16.919999999999899</c:v>
                </c:pt>
                <c:pt idx="423">
                  <c:v>16.959999999999887</c:v>
                </c:pt>
                <c:pt idx="424">
                  <c:v>16.999999999999886</c:v>
                </c:pt>
                <c:pt idx="425">
                  <c:v>17.0399999999999</c:v>
                </c:pt>
                <c:pt idx="426">
                  <c:v>17.079999999999899</c:v>
                </c:pt>
                <c:pt idx="427">
                  <c:v>17.119999999999905</c:v>
                </c:pt>
                <c:pt idx="428">
                  <c:v>17.159999999999901</c:v>
                </c:pt>
                <c:pt idx="429">
                  <c:v>17.1999999999999</c:v>
                </c:pt>
                <c:pt idx="430">
                  <c:v>17.239999999999899</c:v>
                </c:pt>
                <c:pt idx="431">
                  <c:v>17.279999999999902</c:v>
                </c:pt>
                <c:pt idx="432">
                  <c:v>17.319999999999901</c:v>
                </c:pt>
                <c:pt idx="433">
                  <c:v>17.3599999999999</c:v>
                </c:pt>
                <c:pt idx="434">
                  <c:v>17.399999999999899</c:v>
                </c:pt>
                <c:pt idx="435">
                  <c:v>17.439999999999888</c:v>
                </c:pt>
                <c:pt idx="436">
                  <c:v>17.479999999999887</c:v>
                </c:pt>
                <c:pt idx="437">
                  <c:v>17.5199999999999</c:v>
                </c:pt>
                <c:pt idx="438">
                  <c:v>17.559999999999899</c:v>
                </c:pt>
                <c:pt idx="439">
                  <c:v>17.599999999999888</c:v>
                </c:pt>
                <c:pt idx="440">
                  <c:v>17.639999999999901</c:v>
                </c:pt>
                <c:pt idx="441">
                  <c:v>17.6799999999999</c:v>
                </c:pt>
                <c:pt idx="442">
                  <c:v>17.719999999999899</c:v>
                </c:pt>
                <c:pt idx="443">
                  <c:v>17.759999999999899</c:v>
                </c:pt>
                <c:pt idx="444">
                  <c:v>17.799999999999887</c:v>
                </c:pt>
                <c:pt idx="445">
                  <c:v>17.8399999999999</c:v>
                </c:pt>
                <c:pt idx="446">
                  <c:v>17.8799999999999</c:v>
                </c:pt>
                <c:pt idx="447">
                  <c:v>17.919999999999899</c:v>
                </c:pt>
                <c:pt idx="448">
                  <c:v>17.959999999999887</c:v>
                </c:pt>
                <c:pt idx="449">
                  <c:v>17.999999999999886</c:v>
                </c:pt>
                <c:pt idx="450">
                  <c:v>18.0399999999999</c:v>
                </c:pt>
                <c:pt idx="451">
                  <c:v>18.079999999999899</c:v>
                </c:pt>
                <c:pt idx="452">
                  <c:v>18.119999999999905</c:v>
                </c:pt>
                <c:pt idx="453">
                  <c:v>18.159999999999901</c:v>
                </c:pt>
                <c:pt idx="454">
                  <c:v>18.1999999999999</c:v>
                </c:pt>
                <c:pt idx="455">
                  <c:v>18.239999999999899</c:v>
                </c:pt>
                <c:pt idx="456">
                  <c:v>18.279999999999902</c:v>
                </c:pt>
                <c:pt idx="457">
                  <c:v>18.319999999999901</c:v>
                </c:pt>
                <c:pt idx="458">
                  <c:v>18.3599999999999</c:v>
                </c:pt>
                <c:pt idx="459">
                  <c:v>18.399999999999899</c:v>
                </c:pt>
                <c:pt idx="460">
                  <c:v>18.439999999999888</c:v>
                </c:pt>
                <c:pt idx="461">
                  <c:v>18.479999999999887</c:v>
                </c:pt>
                <c:pt idx="462">
                  <c:v>18.5199999999999</c:v>
                </c:pt>
                <c:pt idx="463">
                  <c:v>18.559999999999899</c:v>
                </c:pt>
                <c:pt idx="464">
                  <c:v>18.599999999999888</c:v>
                </c:pt>
                <c:pt idx="465">
                  <c:v>18.639999999999901</c:v>
                </c:pt>
                <c:pt idx="466">
                  <c:v>18.6799999999999</c:v>
                </c:pt>
                <c:pt idx="467">
                  <c:v>18.719999999999899</c:v>
                </c:pt>
                <c:pt idx="468">
                  <c:v>18.759999999999899</c:v>
                </c:pt>
                <c:pt idx="469">
                  <c:v>18.799999999999887</c:v>
                </c:pt>
                <c:pt idx="470">
                  <c:v>18.8399999999999</c:v>
                </c:pt>
                <c:pt idx="471">
                  <c:v>18.8799999999999</c:v>
                </c:pt>
                <c:pt idx="472">
                  <c:v>18.919999999999899</c:v>
                </c:pt>
                <c:pt idx="473">
                  <c:v>18.959999999999887</c:v>
                </c:pt>
                <c:pt idx="474">
                  <c:v>18.999999999999886</c:v>
                </c:pt>
                <c:pt idx="475">
                  <c:v>19.0399999999999</c:v>
                </c:pt>
                <c:pt idx="476">
                  <c:v>19.079999999999899</c:v>
                </c:pt>
                <c:pt idx="477">
                  <c:v>19.119999999999905</c:v>
                </c:pt>
                <c:pt idx="478">
                  <c:v>19.159999999999901</c:v>
                </c:pt>
                <c:pt idx="479">
                  <c:v>19.1999999999999</c:v>
                </c:pt>
                <c:pt idx="480">
                  <c:v>19.239999999999899</c:v>
                </c:pt>
                <c:pt idx="481">
                  <c:v>19.279999999999902</c:v>
                </c:pt>
                <c:pt idx="482">
                  <c:v>19.319999999999901</c:v>
                </c:pt>
                <c:pt idx="483">
                  <c:v>19.3599999999999</c:v>
                </c:pt>
                <c:pt idx="484">
                  <c:v>19.399999999999899</c:v>
                </c:pt>
                <c:pt idx="485">
                  <c:v>19.439999999999888</c:v>
                </c:pt>
                <c:pt idx="486">
                  <c:v>19.479999999999887</c:v>
                </c:pt>
                <c:pt idx="487">
                  <c:v>19.5199999999999</c:v>
                </c:pt>
                <c:pt idx="488">
                  <c:v>19.559999999999899</c:v>
                </c:pt>
                <c:pt idx="489">
                  <c:v>19.599999999999888</c:v>
                </c:pt>
                <c:pt idx="490">
                  <c:v>19.639999999999901</c:v>
                </c:pt>
                <c:pt idx="491">
                  <c:v>19.6799999999999</c:v>
                </c:pt>
                <c:pt idx="492">
                  <c:v>19.719999999999899</c:v>
                </c:pt>
                <c:pt idx="493">
                  <c:v>19.759999999999899</c:v>
                </c:pt>
                <c:pt idx="494">
                  <c:v>19.799999999999887</c:v>
                </c:pt>
                <c:pt idx="495">
                  <c:v>19.8399999999999</c:v>
                </c:pt>
                <c:pt idx="496">
                  <c:v>19.8799999999999</c:v>
                </c:pt>
                <c:pt idx="497">
                  <c:v>19.919999999999899</c:v>
                </c:pt>
                <c:pt idx="498">
                  <c:v>19.959999999999887</c:v>
                </c:pt>
                <c:pt idx="499">
                  <c:v>19.999999999999886</c:v>
                </c:pt>
                <c:pt idx="500">
                  <c:v>20.0399999999999</c:v>
                </c:pt>
                <c:pt idx="501">
                  <c:v>20.079999999999899</c:v>
                </c:pt>
                <c:pt idx="502">
                  <c:v>20.119999999999905</c:v>
                </c:pt>
                <c:pt idx="503">
                  <c:v>20.159999999999901</c:v>
                </c:pt>
                <c:pt idx="504">
                  <c:v>20.1999999999999</c:v>
                </c:pt>
                <c:pt idx="505">
                  <c:v>20.239999999999899</c:v>
                </c:pt>
                <c:pt idx="506">
                  <c:v>20.279999999999902</c:v>
                </c:pt>
                <c:pt idx="507">
                  <c:v>20.319999999999901</c:v>
                </c:pt>
                <c:pt idx="508">
                  <c:v>20.3599999999999</c:v>
                </c:pt>
                <c:pt idx="509">
                  <c:v>20.399999999999899</c:v>
                </c:pt>
                <c:pt idx="510">
                  <c:v>20.439999999999888</c:v>
                </c:pt>
                <c:pt idx="511">
                  <c:v>20.479999999999887</c:v>
                </c:pt>
                <c:pt idx="512">
                  <c:v>20.5199999999999</c:v>
                </c:pt>
                <c:pt idx="513">
                  <c:v>20.559999999999899</c:v>
                </c:pt>
                <c:pt idx="514">
                  <c:v>20.599999999999888</c:v>
                </c:pt>
                <c:pt idx="515">
                  <c:v>20.639999999999901</c:v>
                </c:pt>
                <c:pt idx="516">
                  <c:v>20.6799999999999</c:v>
                </c:pt>
                <c:pt idx="517">
                  <c:v>20.719999999999899</c:v>
                </c:pt>
                <c:pt idx="518">
                  <c:v>20.759999999999899</c:v>
                </c:pt>
                <c:pt idx="519">
                  <c:v>20.799999999999887</c:v>
                </c:pt>
                <c:pt idx="520">
                  <c:v>20.8399999999999</c:v>
                </c:pt>
                <c:pt idx="521">
                  <c:v>20.8799999999999</c:v>
                </c:pt>
                <c:pt idx="522">
                  <c:v>20.919999999999899</c:v>
                </c:pt>
                <c:pt idx="523">
                  <c:v>20.959999999999887</c:v>
                </c:pt>
                <c:pt idx="524">
                  <c:v>20.999999999999886</c:v>
                </c:pt>
                <c:pt idx="525">
                  <c:v>21.0399999999999</c:v>
                </c:pt>
                <c:pt idx="526">
                  <c:v>21.079999999999899</c:v>
                </c:pt>
                <c:pt idx="527">
                  <c:v>21.119999999999905</c:v>
                </c:pt>
                <c:pt idx="528">
                  <c:v>21.159999999999901</c:v>
                </c:pt>
                <c:pt idx="529">
                  <c:v>21.1999999999999</c:v>
                </c:pt>
                <c:pt idx="530">
                  <c:v>21.239999999999899</c:v>
                </c:pt>
                <c:pt idx="531">
                  <c:v>21.279999999999902</c:v>
                </c:pt>
                <c:pt idx="532">
                  <c:v>21.319999999999901</c:v>
                </c:pt>
                <c:pt idx="533">
                  <c:v>21.3599999999999</c:v>
                </c:pt>
                <c:pt idx="534">
                  <c:v>21.399999999999899</c:v>
                </c:pt>
                <c:pt idx="535">
                  <c:v>21.439999999999888</c:v>
                </c:pt>
                <c:pt idx="536">
                  <c:v>21.479999999999887</c:v>
                </c:pt>
                <c:pt idx="537">
                  <c:v>21.5199999999999</c:v>
                </c:pt>
                <c:pt idx="538">
                  <c:v>21.559999999999899</c:v>
                </c:pt>
                <c:pt idx="539">
                  <c:v>21.599999999999888</c:v>
                </c:pt>
                <c:pt idx="540">
                  <c:v>21.639999999999901</c:v>
                </c:pt>
                <c:pt idx="541">
                  <c:v>21.6799999999999</c:v>
                </c:pt>
                <c:pt idx="542">
                  <c:v>21.719999999999899</c:v>
                </c:pt>
                <c:pt idx="543">
                  <c:v>21.759999999999899</c:v>
                </c:pt>
                <c:pt idx="544">
                  <c:v>21.799999999999887</c:v>
                </c:pt>
                <c:pt idx="545">
                  <c:v>21.8399999999999</c:v>
                </c:pt>
                <c:pt idx="546">
                  <c:v>21.8799999999999</c:v>
                </c:pt>
                <c:pt idx="547">
                  <c:v>21.919999999999899</c:v>
                </c:pt>
                <c:pt idx="548">
                  <c:v>21.959999999999887</c:v>
                </c:pt>
                <c:pt idx="549">
                  <c:v>21.999999999999886</c:v>
                </c:pt>
                <c:pt idx="550">
                  <c:v>22.0399999999999</c:v>
                </c:pt>
                <c:pt idx="551">
                  <c:v>22.079999999999899</c:v>
                </c:pt>
                <c:pt idx="552">
                  <c:v>22.119999999999905</c:v>
                </c:pt>
                <c:pt idx="553">
                  <c:v>22.159999999999901</c:v>
                </c:pt>
                <c:pt idx="554">
                  <c:v>22.1999999999999</c:v>
                </c:pt>
                <c:pt idx="555">
                  <c:v>22.239999999999899</c:v>
                </c:pt>
                <c:pt idx="556">
                  <c:v>22.279999999999902</c:v>
                </c:pt>
                <c:pt idx="557">
                  <c:v>22.319999999999901</c:v>
                </c:pt>
                <c:pt idx="558">
                  <c:v>22.3599999999999</c:v>
                </c:pt>
                <c:pt idx="559">
                  <c:v>22.399999999999899</c:v>
                </c:pt>
                <c:pt idx="560">
                  <c:v>22.439999999999888</c:v>
                </c:pt>
                <c:pt idx="561">
                  <c:v>22.479999999999887</c:v>
                </c:pt>
                <c:pt idx="562">
                  <c:v>22.5199999999999</c:v>
                </c:pt>
                <c:pt idx="563">
                  <c:v>22.559999999999899</c:v>
                </c:pt>
                <c:pt idx="564">
                  <c:v>22.599999999999888</c:v>
                </c:pt>
                <c:pt idx="565">
                  <c:v>22.639999999999901</c:v>
                </c:pt>
                <c:pt idx="566">
                  <c:v>22.6799999999999</c:v>
                </c:pt>
                <c:pt idx="567">
                  <c:v>22.719999999999899</c:v>
                </c:pt>
                <c:pt idx="568">
                  <c:v>22.759999999999899</c:v>
                </c:pt>
                <c:pt idx="569">
                  <c:v>22.799999999999887</c:v>
                </c:pt>
                <c:pt idx="570">
                  <c:v>22.8399999999999</c:v>
                </c:pt>
                <c:pt idx="571">
                  <c:v>22.8799999999999</c:v>
                </c:pt>
                <c:pt idx="572">
                  <c:v>22.919999999999899</c:v>
                </c:pt>
                <c:pt idx="573">
                  <c:v>22.959999999999887</c:v>
                </c:pt>
                <c:pt idx="574">
                  <c:v>22.999999999999886</c:v>
                </c:pt>
                <c:pt idx="575">
                  <c:v>23.0399999999999</c:v>
                </c:pt>
                <c:pt idx="576">
                  <c:v>23.079999999999899</c:v>
                </c:pt>
                <c:pt idx="577">
                  <c:v>23.119999999999905</c:v>
                </c:pt>
                <c:pt idx="578">
                  <c:v>23.159999999999901</c:v>
                </c:pt>
                <c:pt idx="579">
                  <c:v>23.1999999999999</c:v>
                </c:pt>
                <c:pt idx="580">
                  <c:v>23.239999999999899</c:v>
                </c:pt>
                <c:pt idx="581">
                  <c:v>23.279999999999902</c:v>
                </c:pt>
                <c:pt idx="582">
                  <c:v>23.319999999999901</c:v>
                </c:pt>
                <c:pt idx="583">
                  <c:v>23.3599999999999</c:v>
                </c:pt>
                <c:pt idx="584">
                  <c:v>23.399999999999899</c:v>
                </c:pt>
                <c:pt idx="585">
                  <c:v>23.439999999999888</c:v>
                </c:pt>
                <c:pt idx="586">
                  <c:v>23.479999999999887</c:v>
                </c:pt>
                <c:pt idx="587">
                  <c:v>23.5199999999999</c:v>
                </c:pt>
                <c:pt idx="588">
                  <c:v>23.559999999999899</c:v>
                </c:pt>
                <c:pt idx="589">
                  <c:v>23.599999999999888</c:v>
                </c:pt>
                <c:pt idx="590">
                  <c:v>23.639999999999901</c:v>
                </c:pt>
                <c:pt idx="591">
                  <c:v>23.6799999999999</c:v>
                </c:pt>
                <c:pt idx="592">
                  <c:v>23.719999999999899</c:v>
                </c:pt>
                <c:pt idx="593">
                  <c:v>23.759999999999899</c:v>
                </c:pt>
                <c:pt idx="594">
                  <c:v>23.799999999999887</c:v>
                </c:pt>
                <c:pt idx="595">
                  <c:v>23.8399999999999</c:v>
                </c:pt>
                <c:pt idx="596">
                  <c:v>23.8799999999999</c:v>
                </c:pt>
                <c:pt idx="597">
                  <c:v>23.919999999999899</c:v>
                </c:pt>
                <c:pt idx="598">
                  <c:v>23.959999999999887</c:v>
                </c:pt>
                <c:pt idx="599">
                  <c:v>23.999999999999886</c:v>
                </c:pt>
                <c:pt idx="600">
                  <c:v>24.0399999999999</c:v>
                </c:pt>
                <c:pt idx="601">
                  <c:v>24.079999999999899</c:v>
                </c:pt>
                <c:pt idx="602">
                  <c:v>24.119999999999905</c:v>
                </c:pt>
                <c:pt idx="603">
                  <c:v>24.159999999999901</c:v>
                </c:pt>
                <c:pt idx="604">
                  <c:v>24.1999999999999</c:v>
                </c:pt>
                <c:pt idx="605">
                  <c:v>24.239999999999899</c:v>
                </c:pt>
                <c:pt idx="606">
                  <c:v>24.279999999999902</c:v>
                </c:pt>
                <c:pt idx="607">
                  <c:v>24.319999999999901</c:v>
                </c:pt>
                <c:pt idx="608">
                  <c:v>24.3599999999999</c:v>
                </c:pt>
                <c:pt idx="609">
                  <c:v>24.399999999999899</c:v>
                </c:pt>
                <c:pt idx="610">
                  <c:v>24.439999999999888</c:v>
                </c:pt>
                <c:pt idx="611">
                  <c:v>24.479999999999887</c:v>
                </c:pt>
                <c:pt idx="612">
                  <c:v>24.5199999999999</c:v>
                </c:pt>
                <c:pt idx="613">
                  <c:v>24.559999999999899</c:v>
                </c:pt>
                <c:pt idx="614">
                  <c:v>24.599999999999888</c:v>
                </c:pt>
                <c:pt idx="615">
                  <c:v>24.639999999999901</c:v>
                </c:pt>
                <c:pt idx="616">
                  <c:v>24.6799999999999</c:v>
                </c:pt>
                <c:pt idx="617">
                  <c:v>24.719999999999899</c:v>
                </c:pt>
                <c:pt idx="618">
                  <c:v>24.759999999999899</c:v>
                </c:pt>
                <c:pt idx="619">
                  <c:v>24.799999999999887</c:v>
                </c:pt>
                <c:pt idx="620">
                  <c:v>24.8399999999999</c:v>
                </c:pt>
                <c:pt idx="621">
                  <c:v>24.8799999999999</c:v>
                </c:pt>
                <c:pt idx="622">
                  <c:v>24.919999999999899</c:v>
                </c:pt>
                <c:pt idx="623">
                  <c:v>24.959999999999887</c:v>
                </c:pt>
                <c:pt idx="624">
                  <c:v>24.999999999999886</c:v>
                </c:pt>
                <c:pt idx="625">
                  <c:v>25.0399999999999</c:v>
                </c:pt>
                <c:pt idx="626">
                  <c:v>25.079999999999899</c:v>
                </c:pt>
                <c:pt idx="627">
                  <c:v>25.119999999999905</c:v>
                </c:pt>
                <c:pt idx="628">
                  <c:v>25.159999999999901</c:v>
                </c:pt>
                <c:pt idx="629">
                  <c:v>25.1999999999999</c:v>
                </c:pt>
                <c:pt idx="630">
                  <c:v>25.239999999999899</c:v>
                </c:pt>
                <c:pt idx="631">
                  <c:v>25.279999999999902</c:v>
                </c:pt>
                <c:pt idx="632">
                  <c:v>25.319999999999901</c:v>
                </c:pt>
                <c:pt idx="633">
                  <c:v>25.3599999999999</c:v>
                </c:pt>
                <c:pt idx="634">
                  <c:v>25.399999999999899</c:v>
                </c:pt>
                <c:pt idx="635">
                  <c:v>25.439999999999888</c:v>
                </c:pt>
                <c:pt idx="636">
                  <c:v>25.479999999999887</c:v>
                </c:pt>
                <c:pt idx="637">
                  <c:v>25.5199999999999</c:v>
                </c:pt>
                <c:pt idx="638">
                  <c:v>25.559999999999899</c:v>
                </c:pt>
                <c:pt idx="639">
                  <c:v>25.599999999999888</c:v>
                </c:pt>
                <c:pt idx="640">
                  <c:v>25.639999999999901</c:v>
                </c:pt>
                <c:pt idx="641">
                  <c:v>25.6799999999999</c:v>
                </c:pt>
                <c:pt idx="642">
                  <c:v>25.719999999999899</c:v>
                </c:pt>
                <c:pt idx="643">
                  <c:v>25.759999999999899</c:v>
                </c:pt>
                <c:pt idx="644">
                  <c:v>25.799999999999887</c:v>
                </c:pt>
                <c:pt idx="645">
                  <c:v>25.8399999999999</c:v>
                </c:pt>
                <c:pt idx="646">
                  <c:v>25.8799999999999</c:v>
                </c:pt>
                <c:pt idx="647">
                  <c:v>25.919999999999899</c:v>
                </c:pt>
                <c:pt idx="648">
                  <c:v>25.959999999999887</c:v>
                </c:pt>
                <c:pt idx="649">
                  <c:v>25.999999999999886</c:v>
                </c:pt>
                <c:pt idx="650">
                  <c:v>26.0399999999999</c:v>
                </c:pt>
                <c:pt idx="651">
                  <c:v>26.079999999999899</c:v>
                </c:pt>
                <c:pt idx="652">
                  <c:v>26.119999999999905</c:v>
                </c:pt>
                <c:pt idx="653">
                  <c:v>26.159999999999901</c:v>
                </c:pt>
                <c:pt idx="654">
                  <c:v>26.1999999999999</c:v>
                </c:pt>
                <c:pt idx="655">
                  <c:v>26.239999999999899</c:v>
                </c:pt>
                <c:pt idx="656">
                  <c:v>26.279999999999902</c:v>
                </c:pt>
                <c:pt idx="657">
                  <c:v>26.319999999999901</c:v>
                </c:pt>
                <c:pt idx="658">
                  <c:v>26.3599999999999</c:v>
                </c:pt>
                <c:pt idx="659">
                  <c:v>26.399999999999899</c:v>
                </c:pt>
                <c:pt idx="660">
                  <c:v>26.439999999999888</c:v>
                </c:pt>
                <c:pt idx="661">
                  <c:v>26.479999999999887</c:v>
                </c:pt>
                <c:pt idx="662">
                  <c:v>26.5199999999999</c:v>
                </c:pt>
                <c:pt idx="663">
                  <c:v>26.559999999999899</c:v>
                </c:pt>
                <c:pt idx="664">
                  <c:v>26.599999999999888</c:v>
                </c:pt>
                <c:pt idx="665">
                  <c:v>26.639999999999901</c:v>
                </c:pt>
                <c:pt idx="666">
                  <c:v>26.6799999999999</c:v>
                </c:pt>
                <c:pt idx="667">
                  <c:v>26.719999999999899</c:v>
                </c:pt>
                <c:pt idx="668">
                  <c:v>26.759999999999899</c:v>
                </c:pt>
                <c:pt idx="669">
                  <c:v>26.799999999999887</c:v>
                </c:pt>
                <c:pt idx="670">
                  <c:v>26.8399999999999</c:v>
                </c:pt>
                <c:pt idx="671">
                  <c:v>26.8799999999999</c:v>
                </c:pt>
                <c:pt idx="672">
                  <c:v>26.919999999999899</c:v>
                </c:pt>
                <c:pt idx="673">
                  <c:v>26.959999999999887</c:v>
                </c:pt>
                <c:pt idx="674">
                  <c:v>26.999999999999886</c:v>
                </c:pt>
                <c:pt idx="675">
                  <c:v>27.0399999999999</c:v>
                </c:pt>
                <c:pt idx="676">
                  <c:v>27.079999999999899</c:v>
                </c:pt>
                <c:pt idx="677">
                  <c:v>27.119999999999905</c:v>
                </c:pt>
                <c:pt idx="678">
                  <c:v>27.159999999999901</c:v>
                </c:pt>
                <c:pt idx="679">
                  <c:v>27.1999999999999</c:v>
                </c:pt>
                <c:pt idx="680">
                  <c:v>27.239999999999899</c:v>
                </c:pt>
                <c:pt idx="681">
                  <c:v>27.279999999999902</c:v>
                </c:pt>
                <c:pt idx="682">
                  <c:v>27.319999999999901</c:v>
                </c:pt>
                <c:pt idx="683">
                  <c:v>27.3599999999999</c:v>
                </c:pt>
                <c:pt idx="684">
                  <c:v>27.399999999999899</c:v>
                </c:pt>
                <c:pt idx="685">
                  <c:v>27.439999999999888</c:v>
                </c:pt>
                <c:pt idx="686">
                  <c:v>27.479999999999887</c:v>
                </c:pt>
                <c:pt idx="687">
                  <c:v>27.5199999999999</c:v>
                </c:pt>
                <c:pt idx="688">
                  <c:v>27.559999999999899</c:v>
                </c:pt>
                <c:pt idx="689">
                  <c:v>27.599999999999888</c:v>
                </c:pt>
                <c:pt idx="690">
                  <c:v>27.639999999999901</c:v>
                </c:pt>
                <c:pt idx="691">
                  <c:v>27.6799999999999</c:v>
                </c:pt>
                <c:pt idx="692">
                  <c:v>27.719999999999899</c:v>
                </c:pt>
                <c:pt idx="693">
                  <c:v>27.759999999999899</c:v>
                </c:pt>
                <c:pt idx="694">
                  <c:v>27.799999999999887</c:v>
                </c:pt>
                <c:pt idx="695">
                  <c:v>27.8399999999999</c:v>
                </c:pt>
                <c:pt idx="696">
                  <c:v>27.8799999999999</c:v>
                </c:pt>
                <c:pt idx="697">
                  <c:v>27.919999999999899</c:v>
                </c:pt>
                <c:pt idx="698">
                  <c:v>27.959999999999887</c:v>
                </c:pt>
                <c:pt idx="699">
                  <c:v>27.999999999999886</c:v>
                </c:pt>
                <c:pt idx="700">
                  <c:v>28.0399999999999</c:v>
                </c:pt>
                <c:pt idx="701">
                  <c:v>28.079999999999899</c:v>
                </c:pt>
                <c:pt idx="702">
                  <c:v>28.119999999999905</c:v>
                </c:pt>
                <c:pt idx="703">
                  <c:v>28.159999999999901</c:v>
                </c:pt>
                <c:pt idx="704">
                  <c:v>28.1999999999999</c:v>
                </c:pt>
                <c:pt idx="705">
                  <c:v>28.239999999999899</c:v>
                </c:pt>
                <c:pt idx="706">
                  <c:v>28.279999999999902</c:v>
                </c:pt>
                <c:pt idx="707">
                  <c:v>28.319999999999901</c:v>
                </c:pt>
                <c:pt idx="708">
                  <c:v>28.3599999999999</c:v>
                </c:pt>
                <c:pt idx="709">
                  <c:v>28.399999999999899</c:v>
                </c:pt>
                <c:pt idx="710">
                  <c:v>28.439999999999888</c:v>
                </c:pt>
                <c:pt idx="711">
                  <c:v>28.479999999999887</c:v>
                </c:pt>
                <c:pt idx="712">
                  <c:v>28.5199999999999</c:v>
                </c:pt>
                <c:pt idx="713">
                  <c:v>28.559999999999899</c:v>
                </c:pt>
                <c:pt idx="714">
                  <c:v>28.599999999999888</c:v>
                </c:pt>
                <c:pt idx="715">
                  <c:v>28.639999999999901</c:v>
                </c:pt>
                <c:pt idx="716">
                  <c:v>28.6799999999999</c:v>
                </c:pt>
                <c:pt idx="717">
                  <c:v>28.719999999999899</c:v>
                </c:pt>
                <c:pt idx="718">
                  <c:v>28.759999999999899</c:v>
                </c:pt>
                <c:pt idx="719">
                  <c:v>28.799999999999887</c:v>
                </c:pt>
                <c:pt idx="720">
                  <c:v>28.8399999999999</c:v>
                </c:pt>
                <c:pt idx="721">
                  <c:v>28.8799999999999</c:v>
                </c:pt>
                <c:pt idx="722">
                  <c:v>28.919999999999899</c:v>
                </c:pt>
                <c:pt idx="723">
                  <c:v>28.959999999999887</c:v>
                </c:pt>
                <c:pt idx="724">
                  <c:v>28.999999999999886</c:v>
                </c:pt>
                <c:pt idx="725">
                  <c:v>29.0399999999999</c:v>
                </c:pt>
                <c:pt idx="726">
                  <c:v>29.079999999999899</c:v>
                </c:pt>
                <c:pt idx="727">
                  <c:v>29.119999999999905</c:v>
                </c:pt>
                <c:pt idx="728">
                  <c:v>29.159999999999901</c:v>
                </c:pt>
                <c:pt idx="729">
                  <c:v>29.1999999999999</c:v>
                </c:pt>
                <c:pt idx="730">
                  <c:v>29.239999999999899</c:v>
                </c:pt>
                <c:pt idx="731">
                  <c:v>29.279999999999902</c:v>
                </c:pt>
                <c:pt idx="732">
                  <c:v>29.319999999999901</c:v>
                </c:pt>
                <c:pt idx="733">
                  <c:v>29.3599999999999</c:v>
                </c:pt>
                <c:pt idx="734">
                  <c:v>29.399999999999899</c:v>
                </c:pt>
                <c:pt idx="735">
                  <c:v>29.439999999999888</c:v>
                </c:pt>
                <c:pt idx="736">
                  <c:v>29.479999999999887</c:v>
                </c:pt>
                <c:pt idx="737">
                  <c:v>29.5199999999999</c:v>
                </c:pt>
                <c:pt idx="738">
                  <c:v>29.559999999999899</c:v>
                </c:pt>
                <c:pt idx="739">
                  <c:v>29.599999999999888</c:v>
                </c:pt>
                <c:pt idx="740">
                  <c:v>29.639999999999901</c:v>
                </c:pt>
                <c:pt idx="741">
                  <c:v>29.6799999999999</c:v>
                </c:pt>
                <c:pt idx="742">
                  <c:v>29.719999999999899</c:v>
                </c:pt>
                <c:pt idx="743">
                  <c:v>29.759999999999899</c:v>
                </c:pt>
                <c:pt idx="744">
                  <c:v>29.799999999999887</c:v>
                </c:pt>
                <c:pt idx="745">
                  <c:v>29.8399999999999</c:v>
                </c:pt>
                <c:pt idx="746">
                  <c:v>29.8799999999999</c:v>
                </c:pt>
                <c:pt idx="747">
                  <c:v>29.919999999999899</c:v>
                </c:pt>
                <c:pt idx="748">
                  <c:v>29.959999999999887</c:v>
                </c:pt>
                <c:pt idx="749">
                  <c:v>29.999999999999886</c:v>
                </c:pt>
                <c:pt idx="750">
                  <c:v>30.0399999999999</c:v>
                </c:pt>
                <c:pt idx="751">
                  <c:v>30.079999999999899</c:v>
                </c:pt>
                <c:pt idx="752">
                  <c:v>30.119999999999905</c:v>
                </c:pt>
                <c:pt idx="753">
                  <c:v>30.159999999999901</c:v>
                </c:pt>
                <c:pt idx="754">
                  <c:v>30.1999999999999</c:v>
                </c:pt>
                <c:pt idx="755">
                  <c:v>30.239999999999899</c:v>
                </c:pt>
                <c:pt idx="756">
                  <c:v>30.279999999999902</c:v>
                </c:pt>
                <c:pt idx="757">
                  <c:v>30.319999999999901</c:v>
                </c:pt>
                <c:pt idx="758">
                  <c:v>30.3599999999999</c:v>
                </c:pt>
                <c:pt idx="759">
                  <c:v>30.399999999999899</c:v>
                </c:pt>
                <c:pt idx="760">
                  <c:v>30.439999999999888</c:v>
                </c:pt>
                <c:pt idx="761">
                  <c:v>30.479999999999887</c:v>
                </c:pt>
                <c:pt idx="762">
                  <c:v>30.5199999999999</c:v>
                </c:pt>
                <c:pt idx="763">
                  <c:v>30.559999999999899</c:v>
                </c:pt>
                <c:pt idx="764">
                  <c:v>30.599999999999888</c:v>
                </c:pt>
                <c:pt idx="765">
                  <c:v>30.639999999999901</c:v>
                </c:pt>
                <c:pt idx="766">
                  <c:v>30.6799999999999</c:v>
                </c:pt>
                <c:pt idx="767">
                  <c:v>30.719999999999899</c:v>
                </c:pt>
                <c:pt idx="768">
                  <c:v>30.759999999999899</c:v>
                </c:pt>
                <c:pt idx="769">
                  <c:v>30.799999999999887</c:v>
                </c:pt>
                <c:pt idx="770">
                  <c:v>30.8399999999999</c:v>
                </c:pt>
                <c:pt idx="771">
                  <c:v>30.8799999999999</c:v>
                </c:pt>
                <c:pt idx="772">
                  <c:v>30.919999999999899</c:v>
                </c:pt>
                <c:pt idx="773">
                  <c:v>30.959999999999887</c:v>
                </c:pt>
                <c:pt idx="774">
                  <c:v>30.999999999999886</c:v>
                </c:pt>
                <c:pt idx="775">
                  <c:v>31.0399999999999</c:v>
                </c:pt>
                <c:pt idx="776">
                  <c:v>31.079999999999899</c:v>
                </c:pt>
                <c:pt idx="777">
                  <c:v>31.119999999999905</c:v>
                </c:pt>
                <c:pt idx="778">
                  <c:v>31.159999999999901</c:v>
                </c:pt>
                <c:pt idx="779">
                  <c:v>31.1999999999999</c:v>
                </c:pt>
                <c:pt idx="780">
                  <c:v>31.239999999999899</c:v>
                </c:pt>
                <c:pt idx="781">
                  <c:v>31.279999999999902</c:v>
                </c:pt>
                <c:pt idx="782">
                  <c:v>31.319999999999901</c:v>
                </c:pt>
                <c:pt idx="783">
                  <c:v>31.3599999999999</c:v>
                </c:pt>
                <c:pt idx="784">
                  <c:v>31.399999999999899</c:v>
                </c:pt>
                <c:pt idx="785">
                  <c:v>31.439999999999888</c:v>
                </c:pt>
                <c:pt idx="786">
                  <c:v>31.479999999999887</c:v>
                </c:pt>
                <c:pt idx="787">
                  <c:v>31.5199999999999</c:v>
                </c:pt>
                <c:pt idx="788">
                  <c:v>31.559999999999899</c:v>
                </c:pt>
                <c:pt idx="789">
                  <c:v>31.599999999999888</c:v>
                </c:pt>
                <c:pt idx="790">
                  <c:v>31.639999999999901</c:v>
                </c:pt>
                <c:pt idx="791">
                  <c:v>31.6799999999999</c:v>
                </c:pt>
                <c:pt idx="792">
                  <c:v>31.719999999999899</c:v>
                </c:pt>
                <c:pt idx="793">
                  <c:v>31.759999999999899</c:v>
                </c:pt>
                <c:pt idx="794">
                  <c:v>31.799999999999887</c:v>
                </c:pt>
                <c:pt idx="795">
                  <c:v>31.8399999999999</c:v>
                </c:pt>
                <c:pt idx="796">
                  <c:v>31.8799999999999</c:v>
                </c:pt>
                <c:pt idx="797">
                  <c:v>31.919999999999899</c:v>
                </c:pt>
                <c:pt idx="798">
                  <c:v>31.959999999999887</c:v>
                </c:pt>
                <c:pt idx="799">
                  <c:v>31.999999999999886</c:v>
                </c:pt>
                <c:pt idx="800">
                  <c:v>32.04</c:v>
                </c:pt>
                <c:pt idx="801">
                  <c:v>32.079999999999913</c:v>
                </c:pt>
                <c:pt idx="802">
                  <c:v>32.119999999999912</c:v>
                </c:pt>
                <c:pt idx="803">
                  <c:v>32.159999999999911</c:v>
                </c:pt>
                <c:pt idx="804">
                  <c:v>32.20000000000001</c:v>
                </c:pt>
                <c:pt idx="805">
                  <c:v>32.240000000000009</c:v>
                </c:pt>
                <c:pt idx="806">
                  <c:v>32.280000000000008</c:v>
                </c:pt>
                <c:pt idx="807">
                  <c:v>32.319999999999901</c:v>
                </c:pt>
                <c:pt idx="808">
                  <c:v>32.3599999999999</c:v>
                </c:pt>
                <c:pt idx="809">
                  <c:v>32.399999999999913</c:v>
                </c:pt>
                <c:pt idx="810">
                  <c:v>32.439999999999912</c:v>
                </c:pt>
                <c:pt idx="811">
                  <c:v>32.479999999999912</c:v>
                </c:pt>
                <c:pt idx="812">
                  <c:v>32.519999999999911</c:v>
                </c:pt>
                <c:pt idx="813">
                  <c:v>32.559999999999903</c:v>
                </c:pt>
                <c:pt idx="814">
                  <c:v>32.600000000000009</c:v>
                </c:pt>
                <c:pt idx="815">
                  <c:v>32.64</c:v>
                </c:pt>
                <c:pt idx="816">
                  <c:v>32.68</c:v>
                </c:pt>
                <c:pt idx="817">
                  <c:v>32.719999999999963</c:v>
                </c:pt>
                <c:pt idx="818">
                  <c:v>32.759999999999913</c:v>
                </c:pt>
                <c:pt idx="819">
                  <c:v>32.800000000000004</c:v>
                </c:pt>
                <c:pt idx="820">
                  <c:v>32.839999999999911</c:v>
                </c:pt>
                <c:pt idx="821">
                  <c:v>32.879999999999903</c:v>
                </c:pt>
                <c:pt idx="822">
                  <c:v>32.919999999999902</c:v>
                </c:pt>
                <c:pt idx="823">
                  <c:v>32.959999999999901</c:v>
                </c:pt>
                <c:pt idx="824">
                  <c:v>33</c:v>
                </c:pt>
                <c:pt idx="825">
                  <c:v>33.04</c:v>
                </c:pt>
                <c:pt idx="826">
                  <c:v>33.079999999999913</c:v>
                </c:pt>
                <c:pt idx="827">
                  <c:v>33.119999999999912</c:v>
                </c:pt>
                <c:pt idx="828">
                  <c:v>33.159999999999911</c:v>
                </c:pt>
                <c:pt idx="829">
                  <c:v>33.20000000000001</c:v>
                </c:pt>
                <c:pt idx="830">
                  <c:v>33.240000000000009</c:v>
                </c:pt>
                <c:pt idx="831">
                  <c:v>33.280000000000008</c:v>
                </c:pt>
                <c:pt idx="832">
                  <c:v>33.319999999999901</c:v>
                </c:pt>
                <c:pt idx="833">
                  <c:v>33.3599999999999</c:v>
                </c:pt>
                <c:pt idx="834">
                  <c:v>33.399999999999913</c:v>
                </c:pt>
                <c:pt idx="835">
                  <c:v>33.439999999999813</c:v>
                </c:pt>
                <c:pt idx="836">
                  <c:v>33.479999999999812</c:v>
                </c:pt>
                <c:pt idx="837">
                  <c:v>33.519999999999811</c:v>
                </c:pt>
                <c:pt idx="838">
                  <c:v>33.559999999999803</c:v>
                </c:pt>
                <c:pt idx="839">
                  <c:v>33.600000000000009</c:v>
                </c:pt>
                <c:pt idx="840">
                  <c:v>33.64</c:v>
                </c:pt>
                <c:pt idx="841">
                  <c:v>33.68</c:v>
                </c:pt>
                <c:pt idx="842">
                  <c:v>33.719999999999963</c:v>
                </c:pt>
                <c:pt idx="843">
                  <c:v>33.759999999999813</c:v>
                </c:pt>
                <c:pt idx="844">
                  <c:v>33.800000000000004</c:v>
                </c:pt>
                <c:pt idx="845">
                  <c:v>33.839999999999812</c:v>
                </c:pt>
                <c:pt idx="846">
                  <c:v>33.879999999999811</c:v>
                </c:pt>
                <c:pt idx="847">
                  <c:v>33.919999999999803</c:v>
                </c:pt>
                <c:pt idx="848">
                  <c:v>33.959999999999802</c:v>
                </c:pt>
                <c:pt idx="849">
                  <c:v>34</c:v>
                </c:pt>
                <c:pt idx="850">
                  <c:v>34.04</c:v>
                </c:pt>
                <c:pt idx="851">
                  <c:v>34.079999999999863</c:v>
                </c:pt>
                <c:pt idx="852">
                  <c:v>34.119999999999813</c:v>
                </c:pt>
                <c:pt idx="853">
                  <c:v>34.159999999999812</c:v>
                </c:pt>
                <c:pt idx="854">
                  <c:v>34.20000000000001</c:v>
                </c:pt>
                <c:pt idx="855">
                  <c:v>34.240000000000009</c:v>
                </c:pt>
                <c:pt idx="856">
                  <c:v>34.280000000000008</c:v>
                </c:pt>
                <c:pt idx="857">
                  <c:v>34.319999999999801</c:v>
                </c:pt>
                <c:pt idx="858">
                  <c:v>34.3599999999998</c:v>
                </c:pt>
                <c:pt idx="859">
                  <c:v>34.399999999999913</c:v>
                </c:pt>
                <c:pt idx="860">
                  <c:v>34.439999999999813</c:v>
                </c:pt>
                <c:pt idx="861">
                  <c:v>34.479999999999812</c:v>
                </c:pt>
                <c:pt idx="862">
                  <c:v>34.519999999999811</c:v>
                </c:pt>
                <c:pt idx="863">
                  <c:v>34.559999999999803</c:v>
                </c:pt>
                <c:pt idx="864">
                  <c:v>34.600000000000009</c:v>
                </c:pt>
                <c:pt idx="865">
                  <c:v>34.64</c:v>
                </c:pt>
                <c:pt idx="866">
                  <c:v>34.68</c:v>
                </c:pt>
                <c:pt idx="867">
                  <c:v>34.719999999999963</c:v>
                </c:pt>
                <c:pt idx="868">
                  <c:v>34.759999999999813</c:v>
                </c:pt>
                <c:pt idx="869">
                  <c:v>34.800000000000004</c:v>
                </c:pt>
                <c:pt idx="870">
                  <c:v>34.839999999999812</c:v>
                </c:pt>
                <c:pt idx="871">
                  <c:v>34.879999999999811</c:v>
                </c:pt>
                <c:pt idx="872">
                  <c:v>34.919999999999803</c:v>
                </c:pt>
                <c:pt idx="873">
                  <c:v>34.959999999999802</c:v>
                </c:pt>
                <c:pt idx="874">
                  <c:v>35</c:v>
                </c:pt>
                <c:pt idx="875">
                  <c:v>35.04</c:v>
                </c:pt>
                <c:pt idx="876">
                  <c:v>35.079999999999863</c:v>
                </c:pt>
                <c:pt idx="877">
                  <c:v>35.119999999999813</c:v>
                </c:pt>
                <c:pt idx="878">
                  <c:v>35.159999999999812</c:v>
                </c:pt>
                <c:pt idx="879">
                  <c:v>35.20000000000001</c:v>
                </c:pt>
                <c:pt idx="880">
                  <c:v>35.240000000000009</c:v>
                </c:pt>
                <c:pt idx="881">
                  <c:v>35.280000000000008</c:v>
                </c:pt>
                <c:pt idx="882">
                  <c:v>35.319999999999801</c:v>
                </c:pt>
                <c:pt idx="883">
                  <c:v>35.3599999999998</c:v>
                </c:pt>
                <c:pt idx="884">
                  <c:v>35.399999999999913</c:v>
                </c:pt>
                <c:pt idx="885">
                  <c:v>35.439999999999813</c:v>
                </c:pt>
                <c:pt idx="886">
                  <c:v>35.479999999999812</c:v>
                </c:pt>
                <c:pt idx="887">
                  <c:v>35.519999999999811</c:v>
                </c:pt>
                <c:pt idx="888">
                  <c:v>35.559999999999803</c:v>
                </c:pt>
                <c:pt idx="889">
                  <c:v>35.600000000000009</c:v>
                </c:pt>
                <c:pt idx="890">
                  <c:v>35.64</c:v>
                </c:pt>
                <c:pt idx="891">
                  <c:v>35.68</c:v>
                </c:pt>
                <c:pt idx="892">
                  <c:v>35.719999999999963</c:v>
                </c:pt>
                <c:pt idx="893">
                  <c:v>35.759999999999813</c:v>
                </c:pt>
                <c:pt idx="894">
                  <c:v>35.800000000000004</c:v>
                </c:pt>
                <c:pt idx="895">
                  <c:v>35.839999999999812</c:v>
                </c:pt>
                <c:pt idx="896">
                  <c:v>35.879999999999811</c:v>
                </c:pt>
                <c:pt idx="897">
                  <c:v>35.919999999999803</c:v>
                </c:pt>
                <c:pt idx="898">
                  <c:v>35.959999999999802</c:v>
                </c:pt>
                <c:pt idx="899">
                  <c:v>36</c:v>
                </c:pt>
                <c:pt idx="900">
                  <c:v>36.04</c:v>
                </c:pt>
                <c:pt idx="901">
                  <c:v>36.079999999999863</c:v>
                </c:pt>
                <c:pt idx="902">
                  <c:v>36.119999999999813</c:v>
                </c:pt>
                <c:pt idx="903">
                  <c:v>36.159999999999812</c:v>
                </c:pt>
                <c:pt idx="904">
                  <c:v>36.20000000000001</c:v>
                </c:pt>
                <c:pt idx="905">
                  <c:v>36.240000000000009</c:v>
                </c:pt>
                <c:pt idx="906">
                  <c:v>36.280000000000008</c:v>
                </c:pt>
                <c:pt idx="907">
                  <c:v>36.319999999999801</c:v>
                </c:pt>
                <c:pt idx="908">
                  <c:v>36.3599999999998</c:v>
                </c:pt>
                <c:pt idx="909">
                  <c:v>36.399999999999913</c:v>
                </c:pt>
                <c:pt idx="910">
                  <c:v>36.439999999999813</c:v>
                </c:pt>
                <c:pt idx="911">
                  <c:v>36.479999999999812</c:v>
                </c:pt>
                <c:pt idx="912">
                  <c:v>36.519999999999811</c:v>
                </c:pt>
                <c:pt idx="913">
                  <c:v>36.559999999999803</c:v>
                </c:pt>
                <c:pt idx="914">
                  <c:v>36.600000000000009</c:v>
                </c:pt>
                <c:pt idx="915">
                  <c:v>36.64</c:v>
                </c:pt>
                <c:pt idx="916">
                  <c:v>36.68</c:v>
                </c:pt>
                <c:pt idx="917">
                  <c:v>36.719999999999963</c:v>
                </c:pt>
                <c:pt idx="918">
                  <c:v>36.759999999999813</c:v>
                </c:pt>
                <c:pt idx="919">
                  <c:v>36.800000000000004</c:v>
                </c:pt>
                <c:pt idx="920">
                  <c:v>36.839999999999812</c:v>
                </c:pt>
                <c:pt idx="921">
                  <c:v>36.879999999999811</c:v>
                </c:pt>
                <c:pt idx="922">
                  <c:v>36.919999999999803</c:v>
                </c:pt>
                <c:pt idx="923">
                  <c:v>36.959999999999802</c:v>
                </c:pt>
                <c:pt idx="924">
                  <c:v>37</c:v>
                </c:pt>
                <c:pt idx="925">
                  <c:v>37.04</c:v>
                </c:pt>
                <c:pt idx="926">
                  <c:v>37.079999999999863</c:v>
                </c:pt>
                <c:pt idx="927">
                  <c:v>37.119999999999813</c:v>
                </c:pt>
                <c:pt idx="928">
                  <c:v>37.159999999999812</c:v>
                </c:pt>
                <c:pt idx="929">
                  <c:v>37.20000000000001</c:v>
                </c:pt>
                <c:pt idx="930">
                  <c:v>37.240000000000009</c:v>
                </c:pt>
                <c:pt idx="931">
                  <c:v>37.280000000000008</c:v>
                </c:pt>
                <c:pt idx="932">
                  <c:v>37.319999999999801</c:v>
                </c:pt>
                <c:pt idx="933">
                  <c:v>37.3599999999998</c:v>
                </c:pt>
                <c:pt idx="934">
                  <c:v>37.399999999999913</c:v>
                </c:pt>
                <c:pt idx="935">
                  <c:v>37.439999999999813</c:v>
                </c:pt>
                <c:pt idx="936">
                  <c:v>37.479999999999812</c:v>
                </c:pt>
                <c:pt idx="937">
                  <c:v>37.519999999999811</c:v>
                </c:pt>
                <c:pt idx="938">
                  <c:v>37.559999999999803</c:v>
                </c:pt>
                <c:pt idx="939">
                  <c:v>37.600000000000009</c:v>
                </c:pt>
                <c:pt idx="940">
                  <c:v>37.64</c:v>
                </c:pt>
                <c:pt idx="941">
                  <c:v>37.68</c:v>
                </c:pt>
                <c:pt idx="942">
                  <c:v>37.719999999999963</c:v>
                </c:pt>
                <c:pt idx="943">
                  <c:v>37.759999999999813</c:v>
                </c:pt>
                <c:pt idx="944">
                  <c:v>37.800000000000004</c:v>
                </c:pt>
                <c:pt idx="945">
                  <c:v>37.839999999999812</c:v>
                </c:pt>
                <c:pt idx="946">
                  <c:v>37.879999999999811</c:v>
                </c:pt>
                <c:pt idx="947">
                  <c:v>37.919999999999803</c:v>
                </c:pt>
                <c:pt idx="948">
                  <c:v>37.959999999999802</c:v>
                </c:pt>
                <c:pt idx="949">
                  <c:v>38</c:v>
                </c:pt>
                <c:pt idx="950">
                  <c:v>38.04</c:v>
                </c:pt>
                <c:pt idx="951">
                  <c:v>38.079999999999863</c:v>
                </c:pt>
                <c:pt idx="952">
                  <c:v>38.119999999999813</c:v>
                </c:pt>
                <c:pt idx="953">
                  <c:v>38.159999999999812</c:v>
                </c:pt>
                <c:pt idx="954">
                  <c:v>38.20000000000001</c:v>
                </c:pt>
                <c:pt idx="955">
                  <c:v>38.240000000000009</c:v>
                </c:pt>
                <c:pt idx="956">
                  <c:v>38.280000000000008</c:v>
                </c:pt>
                <c:pt idx="957">
                  <c:v>38.319999999999801</c:v>
                </c:pt>
                <c:pt idx="958">
                  <c:v>38.3599999999998</c:v>
                </c:pt>
                <c:pt idx="959">
                  <c:v>38.399999999999913</c:v>
                </c:pt>
                <c:pt idx="960">
                  <c:v>38.439999999999699</c:v>
                </c:pt>
                <c:pt idx="961">
                  <c:v>38.479999999999812</c:v>
                </c:pt>
                <c:pt idx="962">
                  <c:v>38.519999999999811</c:v>
                </c:pt>
                <c:pt idx="963">
                  <c:v>38.559999999999803</c:v>
                </c:pt>
                <c:pt idx="964">
                  <c:v>38.600000000000009</c:v>
                </c:pt>
                <c:pt idx="965">
                  <c:v>38.64</c:v>
                </c:pt>
                <c:pt idx="966">
                  <c:v>38.68</c:v>
                </c:pt>
                <c:pt idx="967">
                  <c:v>38.719999999999963</c:v>
                </c:pt>
                <c:pt idx="968">
                  <c:v>38.759999999999813</c:v>
                </c:pt>
                <c:pt idx="969">
                  <c:v>38.800000000000004</c:v>
                </c:pt>
                <c:pt idx="970">
                  <c:v>38.839999999999812</c:v>
                </c:pt>
                <c:pt idx="971">
                  <c:v>38.879999999999697</c:v>
                </c:pt>
                <c:pt idx="972">
                  <c:v>38.919999999999703</c:v>
                </c:pt>
                <c:pt idx="973">
                  <c:v>38.959999999999702</c:v>
                </c:pt>
                <c:pt idx="974">
                  <c:v>38.999999999999936</c:v>
                </c:pt>
                <c:pt idx="975">
                  <c:v>39.039999999999914</c:v>
                </c:pt>
                <c:pt idx="976">
                  <c:v>39.079999999999863</c:v>
                </c:pt>
                <c:pt idx="977">
                  <c:v>39.119999999999699</c:v>
                </c:pt>
                <c:pt idx="978">
                  <c:v>39.159999999999698</c:v>
                </c:pt>
                <c:pt idx="979">
                  <c:v>39.20000000000001</c:v>
                </c:pt>
                <c:pt idx="980">
                  <c:v>39.239999999999995</c:v>
                </c:pt>
                <c:pt idx="981">
                  <c:v>39.279999999999973</c:v>
                </c:pt>
                <c:pt idx="982">
                  <c:v>39.319999999999702</c:v>
                </c:pt>
                <c:pt idx="983">
                  <c:v>39.359999999999701</c:v>
                </c:pt>
                <c:pt idx="984">
                  <c:v>39.399999999999913</c:v>
                </c:pt>
                <c:pt idx="985">
                  <c:v>39.439999999999699</c:v>
                </c:pt>
                <c:pt idx="986">
                  <c:v>39.479999999999698</c:v>
                </c:pt>
                <c:pt idx="987">
                  <c:v>39.519999999999698</c:v>
                </c:pt>
                <c:pt idx="988">
                  <c:v>39.559999999999697</c:v>
                </c:pt>
                <c:pt idx="989">
                  <c:v>39.59999999999998</c:v>
                </c:pt>
                <c:pt idx="990">
                  <c:v>39.639999999999944</c:v>
                </c:pt>
                <c:pt idx="991">
                  <c:v>39.679999999999929</c:v>
                </c:pt>
                <c:pt idx="992">
                  <c:v>39.719999999999914</c:v>
                </c:pt>
                <c:pt idx="993">
                  <c:v>39.759999999999813</c:v>
                </c:pt>
                <c:pt idx="994">
                  <c:v>39.800000000000004</c:v>
                </c:pt>
                <c:pt idx="995">
                  <c:v>39.839999999999698</c:v>
                </c:pt>
                <c:pt idx="996">
                  <c:v>39.879999999999697</c:v>
                </c:pt>
                <c:pt idx="997">
                  <c:v>39.919999999999703</c:v>
                </c:pt>
                <c:pt idx="998">
                  <c:v>39.959999999999702</c:v>
                </c:pt>
                <c:pt idx="999">
                  <c:v>39.999999999999936</c:v>
                </c:pt>
                <c:pt idx="1000">
                  <c:v>40.039999999999914</c:v>
                </c:pt>
                <c:pt idx="1001">
                  <c:v>40.079999999999863</c:v>
                </c:pt>
                <c:pt idx="1002">
                  <c:v>40.119999999999699</c:v>
                </c:pt>
                <c:pt idx="1003">
                  <c:v>40.159999999999698</c:v>
                </c:pt>
                <c:pt idx="1004">
                  <c:v>40.20000000000001</c:v>
                </c:pt>
                <c:pt idx="1005">
                  <c:v>40.239999999999995</c:v>
                </c:pt>
                <c:pt idx="1006">
                  <c:v>40.279999999999973</c:v>
                </c:pt>
                <c:pt idx="1007">
                  <c:v>40.319999999999702</c:v>
                </c:pt>
                <c:pt idx="1008">
                  <c:v>40.359999999999701</c:v>
                </c:pt>
                <c:pt idx="1009">
                  <c:v>40.399999999999913</c:v>
                </c:pt>
                <c:pt idx="1010">
                  <c:v>40.439999999999699</c:v>
                </c:pt>
                <c:pt idx="1011">
                  <c:v>40.479999999999698</c:v>
                </c:pt>
                <c:pt idx="1012">
                  <c:v>40.519999999999698</c:v>
                </c:pt>
                <c:pt idx="1013">
                  <c:v>40.559999999999697</c:v>
                </c:pt>
                <c:pt idx="1014">
                  <c:v>40.59999999999998</c:v>
                </c:pt>
                <c:pt idx="1015">
                  <c:v>40.639999999999944</c:v>
                </c:pt>
                <c:pt idx="1016">
                  <c:v>40.679999999999929</c:v>
                </c:pt>
                <c:pt idx="1017">
                  <c:v>40.719999999999914</c:v>
                </c:pt>
                <c:pt idx="1018">
                  <c:v>40.759999999999813</c:v>
                </c:pt>
                <c:pt idx="1019">
                  <c:v>40.800000000000004</c:v>
                </c:pt>
                <c:pt idx="1020">
                  <c:v>40.839999999999698</c:v>
                </c:pt>
                <c:pt idx="1021">
                  <c:v>40.879999999999697</c:v>
                </c:pt>
                <c:pt idx="1022">
                  <c:v>40.919999999999703</c:v>
                </c:pt>
                <c:pt idx="1023">
                  <c:v>40.959999999999702</c:v>
                </c:pt>
                <c:pt idx="1024">
                  <c:v>40.999999999999936</c:v>
                </c:pt>
                <c:pt idx="1025">
                  <c:v>41.039999999999914</c:v>
                </c:pt>
                <c:pt idx="1026">
                  <c:v>41.079999999999863</c:v>
                </c:pt>
                <c:pt idx="1027">
                  <c:v>41.119999999999699</c:v>
                </c:pt>
                <c:pt idx="1028">
                  <c:v>41.159999999999698</c:v>
                </c:pt>
                <c:pt idx="1029">
                  <c:v>41.20000000000001</c:v>
                </c:pt>
                <c:pt idx="1030">
                  <c:v>41.239999999999995</c:v>
                </c:pt>
                <c:pt idx="1031">
                  <c:v>41.279999999999973</c:v>
                </c:pt>
                <c:pt idx="1032">
                  <c:v>41.319999999999702</c:v>
                </c:pt>
                <c:pt idx="1033">
                  <c:v>41.359999999999701</c:v>
                </c:pt>
                <c:pt idx="1034">
                  <c:v>41.399999999999913</c:v>
                </c:pt>
                <c:pt idx="1035">
                  <c:v>41.439999999999699</c:v>
                </c:pt>
                <c:pt idx="1036">
                  <c:v>41.479999999999698</c:v>
                </c:pt>
                <c:pt idx="1037">
                  <c:v>41.519999999999698</c:v>
                </c:pt>
                <c:pt idx="1038">
                  <c:v>41.559999999999697</c:v>
                </c:pt>
                <c:pt idx="1039">
                  <c:v>41.59999999999998</c:v>
                </c:pt>
                <c:pt idx="1040">
                  <c:v>41.639999999999944</c:v>
                </c:pt>
                <c:pt idx="1041">
                  <c:v>41.679999999999929</c:v>
                </c:pt>
                <c:pt idx="1042">
                  <c:v>41.719999999999914</c:v>
                </c:pt>
                <c:pt idx="1043">
                  <c:v>41.759999999999813</c:v>
                </c:pt>
                <c:pt idx="1044">
                  <c:v>41.800000000000004</c:v>
                </c:pt>
                <c:pt idx="1045">
                  <c:v>41.839999999999698</c:v>
                </c:pt>
                <c:pt idx="1046">
                  <c:v>41.879999999999697</c:v>
                </c:pt>
                <c:pt idx="1047">
                  <c:v>41.919999999999703</c:v>
                </c:pt>
                <c:pt idx="1048">
                  <c:v>41.959999999999702</c:v>
                </c:pt>
                <c:pt idx="1049">
                  <c:v>41.999999999999936</c:v>
                </c:pt>
                <c:pt idx="1050">
                  <c:v>42.039999999999914</c:v>
                </c:pt>
                <c:pt idx="1051">
                  <c:v>42.079999999999863</c:v>
                </c:pt>
                <c:pt idx="1052">
                  <c:v>42.119999999999699</c:v>
                </c:pt>
                <c:pt idx="1053">
                  <c:v>42.159999999999698</c:v>
                </c:pt>
                <c:pt idx="1054">
                  <c:v>42.20000000000001</c:v>
                </c:pt>
                <c:pt idx="1055">
                  <c:v>42.239999999999995</c:v>
                </c:pt>
                <c:pt idx="1056">
                  <c:v>42.279999999999973</c:v>
                </c:pt>
                <c:pt idx="1057">
                  <c:v>42.319999999999702</c:v>
                </c:pt>
                <c:pt idx="1058">
                  <c:v>42.359999999999701</c:v>
                </c:pt>
                <c:pt idx="1059">
                  <c:v>42.399999999999913</c:v>
                </c:pt>
                <c:pt idx="1060">
                  <c:v>42.439999999999699</c:v>
                </c:pt>
                <c:pt idx="1061">
                  <c:v>42.479999999999698</c:v>
                </c:pt>
                <c:pt idx="1062">
                  <c:v>42.519999999999698</c:v>
                </c:pt>
                <c:pt idx="1063">
                  <c:v>42.559999999999697</c:v>
                </c:pt>
                <c:pt idx="1064">
                  <c:v>42.59999999999998</c:v>
                </c:pt>
                <c:pt idx="1065">
                  <c:v>42.639999999999944</c:v>
                </c:pt>
                <c:pt idx="1066">
                  <c:v>42.679999999999929</c:v>
                </c:pt>
                <c:pt idx="1067">
                  <c:v>42.719999999999914</c:v>
                </c:pt>
                <c:pt idx="1068">
                  <c:v>42.759999999999813</c:v>
                </c:pt>
                <c:pt idx="1069">
                  <c:v>42.800000000000004</c:v>
                </c:pt>
                <c:pt idx="1070">
                  <c:v>42.839999999999698</c:v>
                </c:pt>
                <c:pt idx="1071">
                  <c:v>42.879999999999697</c:v>
                </c:pt>
                <c:pt idx="1072">
                  <c:v>42.919999999999703</c:v>
                </c:pt>
                <c:pt idx="1073">
                  <c:v>42.959999999999702</c:v>
                </c:pt>
                <c:pt idx="1074">
                  <c:v>42.999999999999936</c:v>
                </c:pt>
                <c:pt idx="1075">
                  <c:v>43.039999999999914</c:v>
                </c:pt>
                <c:pt idx="1076">
                  <c:v>43.079999999999863</c:v>
                </c:pt>
                <c:pt idx="1077">
                  <c:v>43.1199999999996</c:v>
                </c:pt>
                <c:pt idx="1078">
                  <c:v>43.159999999999698</c:v>
                </c:pt>
                <c:pt idx="1079">
                  <c:v>43.20000000000001</c:v>
                </c:pt>
                <c:pt idx="1080">
                  <c:v>43.239999999999995</c:v>
                </c:pt>
                <c:pt idx="1081">
                  <c:v>43.279999999999973</c:v>
                </c:pt>
                <c:pt idx="1082">
                  <c:v>43.319999999999702</c:v>
                </c:pt>
                <c:pt idx="1083">
                  <c:v>43.359999999999701</c:v>
                </c:pt>
                <c:pt idx="1084">
                  <c:v>43.399999999999913</c:v>
                </c:pt>
                <c:pt idx="1085">
                  <c:v>43.4399999999996</c:v>
                </c:pt>
                <c:pt idx="1086">
                  <c:v>43.479999999999599</c:v>
                </c:pt>
                <c:pt idx="1087">
                  <c:v>43.519999999999698</c:v>
                </c:pt>
                <c:pt idx="1088">
                  <c:v>43.559999999999597</c:v>
                </c:pt>
                <c:pt idx="1089">
                  <c:v>43.599999999999611</c:v>
                </c:pt>
                <c:pt idx="1090">
                  <c:v>43.639999999999603</c:v>
                </c:pt>
                <c:pt idx="1091">
                  <c:v>43.679999999999602</c:v>
                </c:pt>
                <c:pt idx="1092">
                  <c:v>43.719999999999601</c:v>
                </c:pt>
                <c:pt idx="1093">
                  <c:v>43.7599999999996</c:v>
                </c:pt>
                <c:pt idx="1094">
                  <c:v>43.799999999999613</c:v>
                </c:pt>
                <c:pt idx="1095">
                  <c:v>43.839999999999598</c:v>
                </c:pt>
                <c:pt idx="1096">
                  <c:v>43.879999999999598</c:v>
                </c:pt>
                <c:pt idx="1097">
                  <c:v>43.919999999999597</c:v>
                </c:pt>
                <c:pt idx="1098">
                  <c:v>43.959999999999596</c:v>
                </c:pt>
                <c:pt idx="1099">
                  <c:v>43.999999999999602</c:v>
                </c:pt>
                <c:pt idx="1100">
                  <c:v>44.039999999999601</c:v>
                </c:pt>
                <c:pt idx="1101">
                  <c:v>44.0799999999996</c:v>
                </c:pt>
                <c:pt idx="1102">
                  <c:v>44.1199999999996</c:v>
                </c:pt>
                <c:pt idx="1103">
                  <c:v>44.159999999999599</c:v>
                </c:pt>
                <c:pt idx="1104">
                  <c:v>44.199999999999612</c:v>
                </c:pt>
                <c:pt idx="1105">
                  <c:v>44.239999999999611</c:v>
                </c:pt>
                <c:pt idx="1106">
                  <c:v>44.279999999999603</c:v>
                </c:pt>
                <c:pt idx="1107">
                  <c:v>44.319999999999595</c:v>
                </c:pt>
                <c:pt idx="1108">
                  <c:v>44.359999999999594</c:v>
                </c:pt>
                <c:pt idx="1109">
                  <c:v>44.399999999999601</c:v>
                </c:pt>
                <c:pt idx="1110">
                  <c:v>44.4399999999996</c:v>
                </c:pt>
                <c:pt idx="1111">
                  <c:v>44.479999999999599</c:v>
                </c:pt>
                <c:pt idx="1112">
                  <c:v>44.519999999999598</c:v>
                </c:pt>
                <c:pt idx="1113">
                  <c:v>44.559999999999597</c:v>
                </c:pt>
                <c:pt idx="1114">
                  <c:v>44.599999999999611</c:v>
                </c:pt>
                <c:pt idx="1115">
                  <c:v>44.639999999999603</c:v>
                </c:pt>
                <c:pt idx="1116">
                  <c:v>44.679999999999602</c:v>
                </c:pt>
                <c:pt idx="1117">
                  <c:v>44.719999999999601</c:v>
                </c:pt>
                <c:pt idx="1118">
                  <c:v>44.7599999999996</c:v>
                </c:pt>
                <c:pt idx="1119">
                  <c:v>44.799999999999613</c:v>
                </c:pt>
                <c:pt idx="1120">
                  <c:v>44.839999999999598</c:v>
                </c:pt>
                <c:pt idx="1121">
                  <c:v>44.879999999999598</c:v>
                </c:pt>
                <c:pt idx="1122">
                  <c:v>44.919999999999597</c:v>
                </c:pt>
                <c:pt idx="1123">
                  <c:v>44.959999999999596</c:v>
                </c:pt>
                <c:pt idx="1124">
                  <c:v>44.999999999999602</c:v>
                </c:pt>
                <c:pt idx="1125">
                  <c:v>45.039999999999601</c:v>
                </c:pt>
                <c:pt idx="1126">
                  <c:v>45.0799999999996</c:v>
                </c:pt>
                <c:pt idx="1127">
                  <c:v>45.1199999999996</c:v>
                </c:pt>
                <c:pt idx="1128">
                  <c:v>45.159999999999599</c:v>
                </c:pt>
                <c:pt idx="1129">
                  <c:v>45.199999999999612</c:v>
                </c:pt>
                <c:pt idx="1130">
                  <c:v>45.239999999999611</c:v>
                </c:pt>
                <c:pt idx="1131">
                  <c:v>45.279999999999603</c:v>
                </c:pt>
                <c:pt idx="1132">
                  <c:v>45.319999999999595</c:v>
                </c:pt>
                <c:pt idx="1133">
                  <c:v>45.359999999999594</c:v>
                </c:pt>
                <c:pt idx="1134">
                  <c:v>45.399999999999601</c:v>
                </c:pt>
                <c:pt idx="1135">
                  <c:v>45.4399999999996</c:v>
                </c:pt>
                <c:pt idx="1136">
                  <c:v>45.479999999999599</c:v>
                </c:pt>
                <c:pt idx="1137">
                  <c:v>45.519999999999598</c:v>
                </c:pt>
                <c:pt idx="1138">
                  <c:v>45.559999999999597</c:v>
                </c:pt>
                <c:pt idx="1139">
                  <c:v>45.599999999999611</c:v>
                </c:pt>
                <c:pt idx="1140">
                  <c:v>45.639999999999603</c:v>
                </c:pt>
                <c:pt idx="1141">
                  <c:v>45.679999999999602</c:v>
                </c:pt>
                <c:pt idx="1142">
                  <c:v>45.719999999999601</c:v>
                </c:pt>
                <c:pt idx="1143">
                  <c:v>45.7599999999996</c:v>
                </c:pt>
                <c:pt idx="1144">
                  <c:v>45.799999999999613</c:v>
                </c:pt>
                <c:pt idx="1145">
                  <c:v>45.839999999999598</c:v>
                </c:pt>
                <c:pt idx="1146">
                  <c:v>45.879999999999598</c:v>
                </c:pt>
                <c:pt idx="1147">
                  <c:v>45.919999999999597</c:v>
                </c:pt>
                <c:pt idx="1148">
                  <c:v>45.959999999999596</c:v>
                </c:pt>
                <c:pt idx="1149">
                  <c:v>45.999999999999602</c:v>
                </c:pt>
                <c:pt idx="1150">
                  <c:v>46.039999999999601</c:v>
                </c:pt>
                <c:pt idx="1151">
                  <c:v>46.0799999999996</c:v>
                </c:pt>
                <c:pt idx="1152">
                  <c:v>46.1199999999996</c:v>
                </c:pt>
                <c:pt idx="1153">
                  <c:v>46.159999999999599</c:v>
                </c:pt>
                <c:pt idx="1154">
                  <c:v>46.199999999999612</c:v>
                </c:pt>
                <c:pt idx="1155">
                  <c:v>46.239999999999611</c:v>
                </c:pt>
                <c:pt idx="1156">
                  <c:v>46.279999999999603</c:v>
                </c:pt>
                <c:pt idx="1157">
                  <c:v>46.319999999999595</c:v>
                </c:pt>
                <c:pt idx="1158">
                  <c:v>46.359999999999594</c:v>
                </c:pt>
                <c:pt idx="1159">
                  <c:v>46.399999999999601</c:v>
                </c:pt>
                <c:pt idx="1160">
                  <c:v>46.4399999999996</c:v>
                </c:pt>
                <c:pt idx="1161">
                  <c:v>46.479999999999599</c:v>
                </c:pt>
                <c:pt idx="1162">
                  <c:v>46.519999999999598</c:v>
                </c:pt>
                <c:pt idx="1163">
                  <c:v>46.559999999999597</c:v>
                </c:pt>
                <c:pt idx="1164">
                  <c:v>46.599999999999611</c:v>
                </c:pt>
                <c:pt idx="1165">
                  <c:v>46.639999999999603</c:v>
                </c:pt>
                <c:pt idx="1166">
                  <c:v>46.679999999999602</c:v>
                </c:pt>
                <c:pt idx="1167">
                  <c:v>46.719999999999601</c:v>
                </c:pt>
                <c:pt idx="1168">
                  <c:v>46.7599999999996</c:v>
                </c:pt>
                <c:pt idx="1169">
                  <c:v>46.799999999999613</c:v>
                </c:pt>
                <c:pt idx="1170">
                  <c:v>46.839999999999598</c:v>
                </c:pt>
                <c:pt idx="1171">
                  <c:v>46.879999999999598</c:v>
                </c:pt>
                <c:pt idx="1172">
                  <c:v>46.919999999999597</c:v>
                </c:pt>
                <c:pt idx="1173">
                  <c:v>46.959999999999596</c:v>
                </c:pt>
                <c:pt idx="1174">
                  <c:v>46.999999999999602</c:v>
                </c:pt>
                <c:pt idx="1175">
                  <c:v>47.039999999999601</c:v>
                </c:pt>
                <c:pt idx="1176">
                  <c:v>47.0799999999996</c:v>
                </c:pt>
                <c:pt idx="1177">
                  <c:v>47.1199999999996</c:v>
                </c:pt>
                <c:pt idx="1178">
                  <c:v>47.159999999999599</c:v>
                </c:pt>
                <c:pt idx="1179">
                  <c:v>47.199999999999612</c:v>
                </c:pt>
                <c:pt idx="1180">
                  <c:v>47.239999999999611</c:v>
                </c:pt>
                <c:pt idx="1181">
                  <c:v>47.279999999999603</c:v>
                </c:pt>
                <c:pt idx="1182">
                  <c:v>47.319999999999595</c:v>
                </c:pt>
                <c:pt idx="1183">
                  <c:v>47.359999999999594</c:v>
                </c:pt>
                <c:pt idx="1184">
                  <c:v>47.399999999999601</c:v>
                </c:pt>
                <c:pt idx="1185">
                  <c:v>47.4399999999996</c:v>
                </c:pt>
                <c:pt idx="1186">
                  <c:v>47.479999999999599</c:v>
                </c:pt>
                <c:pt idx="1187">
                  <c:v>47.519999999999598</c:v>
                </c:pt>
                <c:pt idx="1188">
                  <c:v>47.559999999999597</c:v>
                </c:pt>
                <c:pt idx="1189">
                  <c:v>47.599999999999611</c:v>
                </c:pt>
                <c:pt idx="1190">
                  <c:v>47.639999999999603</c:v>
                </c:pt>
                <c:pt idx="1191">
                  <c:v>47.679999999999602</c:v>
                </c:pt>
                <c:pt idx="1192">
                  <c:v>47.719999999999601</c:v>
                </c:pt>
                <c:pt idx="1193">
                  <c:v>47.7599999999996</c:v>
                </c:pt>
                <c:pt idx="1194">
                  <c:v>47.799999999999613</c:v>
                </c:pt>
                <c:pt idx="1195">
                  <c:v>47.839999999999598</c:v>
                </c:pt>
                <c:pt idx="1196">
                  <c:v>47.879999999999598</c:v>
                </c:pt>
                <c:pt idx="1197">
                  <c:v>47.919999999999597</c:v>
                </c:pt>
                <c:pt idx="1198">
                  <c:v>47.959999999999596</c:v>
                </c:pt>
                <c:pt idx="1199">
                  <c:v>47.999999999999602</c:v>
                </c:pt>
                <c:pt idx="1200">
                  <c:v>48.039999999999502</c:v>
                </c:pt>
                <c:pt idx="1201">
                  <c:v>48.079999999999501</c:v>
                </c:pt>
                <c:pt idx="1202">
                  <c:v>48.1199999999995</c:v>
                </c:pt>
                <c:pt idx="1203">
                  <c:v>48.159999999999499</c:v>
                </c:pt>
                <c:pt idx="1204">
                  <c:v>48.199999999999513</c:v>
                </c:pt>
                <c:pt idx="1205">
                  <c:v>48.239999999999512</c:v>
                </c:pt>
                <c:pt idx="1206">
                  <c:v>48.279999999999511</c:v>
                </c:pt>
                <c:pt idx="1207">
                  <c:v>48.319999999999496</c:v>
                </c:pt>
                <c:pt idx="1208">
                  <c:v>48.359999999999495</c:v>
                </c:pt>
                <c:pt idx="1209">
                  <c:v>48.399999999999501</c:v>
                </c:pt>
                <c:pt idx="1210">
                  <c:v>48.4399999999995</c:v>
                </c:pt>
                <c:pt idx="1211">
                  <c:v>48.479999999999499</c:v>
                </c:pt>
                <c:pt idx="1212">
                  <c:v>48.519999999999499</c:v>
                </c:pt>
                <c:pt idx="1213">
                  <c:v>48.559999999999498</c:v>
                </c:pt>
                <c:pt idx="1214">
                  <c:v>48.599999999999511</c:v>
                </c:pt>
                <c:pt idx="1215">
                  <c:v>48.639999999999503</c:v>
                </c:pt>
                <c:pt idx="1216">
                  <c:v>48.679999999999502</c:v>
                </c:pt>
                <c:pt idx="1217">
                  <c:v>48.719999999999501</c:v>
                </c:pt>
                <c:pt idx="1218">
                  <c:v>48.759999999999501</c:v>
                </c:pt>
                <c:pt idx="1219">
                  <c:v>48.799999999999613</c:v>
                </c:pt>
                <c:pt idx="1220">
                  <c:v>48.839999999999499</c:v>
                </c:pt>
                <c:pt idx="1221">
                  <c:v>48.879999999999498</c:v>
                </c:pt>
                <c:pt idx="1222">
                  <c:v>48.919999999999497</c:v>
                </c:pt>
                <c:pt idx="1223">
                  <c:v>48.959999999999496</c:v>
                </c:pt>
                <c:pt idx="1224">
                  <c:v>48.999999999999503</c:v>
                </c:pt>
                <c:pt idx="1225">
                  <c:v>49.039999999999502</c:v>
                </c:pt>
                <c:pt idx="1226">
                  <c:v>49.079999999999501</c:v>
                </c:pt>
                <c:pt idx="1227">
                  <c:v>49.1199999999995</c:v>
                </c:pt>
                <c:pt idx="1228">
                  <c:v>49.159999999999499</c:v>
                </c:pt>
                <c:pt idx="1229">
                  <c:v>49.199999999999513</c:v>
                </c:pt>
                <c:pt idx="1230">
                  <c:v>49.239999999999512</c:v>
                </c:pt>
                <c:pt idx="1231">
                  <c:v>49.279999999999511</c:v>
                </c:pt>
                <c:pt idx="1232">
                  <c:v>49.319999999999496</c:v>
                </c:pt>
                <c:pt idx="1233">
                  <c:v>49.359999999999495</c:v>
                </c:pt>
                <c:pt idx="1234">
                  <c:v>49.399999999999501</c:v>
                </c:pt>
                <c:pt idx="1235">
                  <c:v>49.4399999999995</c:v>
                </c:pt>
                <c:pt idx="1236">
                  <c:v>49.479999999999499</c:v>
                </c:pt>
                <c:pt idx="1237">
                  <c:v>49.519999999999499</c:v>
                </c:pt>
                <c:pt idx="1238">
                  <c:v>49.559999999999498</c:v>
                </c:pt>
                <c:pt idx="1239">
                  <c:v>49.599999999999511</c:v>
                </c:pt>
                <c:pt idx="1240">
                  <c:v>49.639999999999503</c:v>
                </c:pt>
                <c:pt idx="1241">
                  <c:v>49.679999999999502</c:v>
                </c:pt>
                <c:pt idx="1242">
                  <c:v>49.719999999999501</c:v>
                </c:pt>
                <c:pt idx="1243">
                  <c:v>49.759999999999501</c:v>
                </c:pt>
                <c:pt idx="1244">
                  <c:v>49.799999999999613</c:v>
                </c:pt>
                <c:pt idx="1245">
                  <c:v>49.839999999999499</c:v>
                </c:pt>
                <c:pt idx="1246">
                  <c:v>49.879999999999498</c:v>
                </c:pt>
                <c:pt idx="1247">
                  <c:v>49.919999999999497</c:v>
                </c:pt>
                <c:pt idx="1248">
                  <c:v>49.959999999999496</c:v>
                </c:pt>
                <c:pt idx="1249">
                  <c:v>49.999999999999503</c:v>
                </c:pt>
                <c:pt idx="1250">
                  <c:v>50.039999999999502</c:v>
                </c:pt>
                <c:pt idx="1251">
                  <c:v>50.079999999999501</c:v>
                </c:pt>
                <c:pt idx="1252">
                  <c:v>50.1199999999995</c:v>
                </c:pt>
                <c:pt idx="1253">
                  <c:v>50.159999999999499</c:v>
                </c:pt>
                <c:pt idx="1254">
                  <c:v>50.199999999999513</c:v>
                </c:pt>
                <c:pt idx="1255">
                  <c:v>50.239999999999512</c:v>
                </c:pt>
                <c:pt idx="1256">
                  <c:v>50.279999999999511</c:v>
                </c:pt>
                <c:pt idx="1257">
                  <c:v>50.319999999999496</c:v>
                </c:pt>
                <c:pt idx="1258">
                  <c:v>50.359999999999495</c:v>
                </c:pt>
                <c:pt idx="1259">
                  <c:v>50.399999999999501</c:v>
                </c:pt>
                <c:pt idx="1260">
                  <c:v>50.4399999999995</c:v>
                </c:pt>
                <c:pt idx="1261">
                  <c:v>50.479999999999499</c:v>
                </c:pt>
                <c:pt idx="1262">
                  <c:v>50.519999999999499</c:v>
                </c:pt>
                <c:pt idx="1263">
                  <c:v>50.559999999999498</c:v>
                </c:pt>
                <c:pt idx="1264">
                  <c:v>50.599999999999511</c:v>
                </c:pt>
                <c:pt idx="1265">
                  <c:v>50.639999999999503</c:v>
                </c:pt>
                <c:pt idx="1266">
                  <c:v>50.679999999999502</c:v>
                </c:pt>
                <c:pt idx="1267">
                  <c:v>50.719999999999501</c:v>
                </c:pt>
                <c:pt idx="1268">
                  <c:v>50.759999999999501</c:v>
                </c:pt>
                <c:pt idx="1269">
                  <c:v>50.799999999999613</c:v>
                </c:pt>
                <c:pt idx="1270">
                  <c:v>50.839999999999499</c:v>
                </c:pt>
                <c:pt idx="1271">
                  <c:v>50.879999999999498</c:v>
                </c:pt>
                <c:pt idx="1272">
                  <c:v>50.919999999999497</c:v>
                </c:pt>
                <c:pt idx="1273">
                  <c:v>50.959999999999496</c:v>
                </c:pt>
                <c:pt idx="1274">
                  <c:v>50.999999999999503</c:v>
                </c:pt>
                <c:pt idx="1275">
                  <c:v>51.039999999999502</c:v>
                </c:pt>
                <c:pt idx="1276">
                  <c:v>51.079999999999501</c:v>
                </c:pt>
                <c:pt idx="1277">
                  <c:v>51.1199999999995</c:v>
                </c:pt>
                <c:pt idx="1278">
                  <c:v>51.159999999999499</c:v>
                </c:pt>
                <c:pt idx="1279">
                  <c:v>51.199999999999513</c:v>
                </c:pt>
                <c:pt idx="1280">
                  <c:v>51.239999999999512</c:v>
                </c:pt>
                <c:pt idx="1281">
                  <c:v>51.279999999999511</c:v>
                </c:pt>
                <c:pt idx="1282">
                  <c:v>51.319999999999496</c:v>
                </c:pt>
                <c:pt idx="1283">
                  <c:v>51.359999999999495</c:v>
                </c:pt>
                <c:pt idx="1284">
                  <c:v>51.399999999999501</c:v>
                </c:pt>
                <c:pt idx="1285">
                  <c:v>51.4399999999995</c:v>
                </c:pt>
                <c:pt idx="1286">
                  <c:v>51.479999999999499</c:v>
                </c:pt>
                <c:pt idx="1287">
                  <c:v>51.519999999999499</c:v>
                </c:pt>
                <c:pt idx="1288">
                  <c:v>51.559999999999498</c:v>
                </c:pt>
                <c:pt idx="1289">
                  <c:v>51.599999999999511</c:v>
                </c:pt>
                <c:pt idx="1290">
                  <c:v>51.639999999999503</c:v>
                </c:pt>
                <c:pt idx="1291">
                  <c:v>51.679999999999502</c:v>
                </c:pt>
                <c:pt idx="1292">
                  <c:v>51.719999999999501</c:v>
                </c:pt>
                <c:pt idx="1293">
                  <c:v>51.759999999999501</c:v>
                </c:pt>
                <c:pt idx="1294">
                  <c:v>51.799999999999613</c:v>
                </c:pt>
                <c:pt idx="1295">
                  <c:v>51.839999999999499</c:v>
                </c:pt>
                <c:pt idx="1296">
                  <c:v>51.879999999999498</c:v>
                </c:pt>
                <c:pt idx="1297">
                  <c:v>51.919999999999497</c:v>
                </c:pt>
                <c:pt idx="1298">
                  <c:v>51.959999999999496</c:v>
                </c:pt>
                <c:pt idx="1299">
                  <c:v>51.999999999999503</c:v>
                </c:pt>
                <c:pt idx="1300">
                  <c:v>52.039999999999502</c:v>
                </c:pt>
                <c:pt idx="1301">
                  <c:v>52.079999999999501</c:v>
                </c:pt>
                <c:pt idx="1302">
                  <c:v>52.1199999999995</c:v>
                </c:pt>
                <c:pt idx="1303">
                  <c:v>52.159999999999499</c:v>
                </c:pt>
                <c:pt idx="1304">
                  <c:v>52.199999999999513</c:v>
                </c:pt>
                <c:pt idx="1305">
                  <c:v>52.239999999999512</c:v>
                </c:pt>
                <c:pt idx="1306">
                  <c:v>52.279999999999511</c:v>
                </c:pt>
                <c:pt idx="1307">
                  <c:v>52.319999999999496</c:v>
                </c:pt>
                <c:pt idx="1308">
                  <c:v>52.359999999999495</c:v>
                </c:pt>
                <c:pt idx="1309">
                  <c:v>52.399999999999501</c:v>
                </c:pt>
                <c:pt idx="1310">
                  <c:v>52.4399999999995</c:v>
                </c:pt>
                <c:pt idx="1311">
                  <c:v>52.479999999999499</c:v>
                </c:pt>
                <c:pt idx="1312">
                  <c:v>52.519999999999499</c:v>
                </c:pt>
                <c:pt idx="1313">
                  <c:v>52.559999999999498</c:v>
                </c:pt>
                <c:pt idx="1314">
                  <c:v>52.599999999999511</c:v>
                </c:pt>
                <c:pt idx="1315">
                  <c:v>52.639999999999503</c:v>
                </c:pt>
                <c:pt idx="1316">
                  <c:v>52.679999999999502</c:v>
                </c:pt>
                <c:pt idx="1317">
                  <c:v>52.719999999999402</c:v>
                </c:pt>
                <c:pt idx="1318">
                  <c:v>52.759999999999401</c:v>
                </c:pt>
                <c:pt idx="1319">
                  <c:v>52.799999999999613</c:v>
                </c:pt>
                <c:pt idx="1320">
                  <c:v>52.839999999999399</c:v>
                </c:pt>
                <c:pt idx="1321">
                  <c:v>52.879999999999399</c:v>
                </c:pt>
                <c:pt idx="1322">
                  <c:v>52.919999999999398</c:v>
                </c:pt>
                <c:pt idx="1323">
                  <c:v>52.959999999999397</c:v>
                </c:pt>
                <c:pt idx="1324">
                  <c:v>52.999999999999403</c:v>
                </c:pt>
                <c:pt idx="1325">
                  <c:v>53.039999999999402</c:v>
                </c:pt>
                <c:pt idx="1326">
                  <c:v>53.079999999999401</c:v>
                </c:pt>
                <c:pt idx="1327">
                  <c:v>53.119999999999401</c:v>
                </c:pt>
                <c:pt idx="1328">
                  <c:v>53.1599999999994</c:v>
                </c:pt>
                <c:pt idx="1329">
                  <c:v>53.199999999999413</c:v>
                </c:pt>
                <c:pt idx="1330">
                  <c:v>53.239999999999412</c:v>
                </c:pt>
                <c:pt idx="1331">
                  <c:v>53.279999999999411</c:v>
                </c:pt>
                <c:pt idx="1332">
                  <c:v>53.319999999999396</c:v>
                </c:pt>
                <c:pt idx="1333">
                  <c:v>53.359999999999395</c:v>
                </c:pt>
                <c:pt idx="1334">
                  <c:v>53.399999999999402</c:v>
                </c:pt>
                <c:pt idx="1335">
                  <c:v>53.439999999999401</c:v>
                </c:pt>
                <c:pt idx="1336">
                  <c:v>53.4799999999994</c:v>
                </c:pt>
                <c:pt idx="1337">
                  <c:v>53.519999999999399</c:v>
                </c:pt>
                <c:pt idx="1338">
                  <c:v>53.559999999999398</c:v>
                </c:pt>
                <c:pt idx="1339">
                  <c:v>53.599999999999412</c:v>
                </c:pt>
                <c:pt idx="1340">
                  <c:v>53.639999999999411</c:v>
                </c:pt>
                <c:pt idx="1341">
                  <c:v>53.679999999999403</c:v>
                </c:pt>
                <c:pt idx="1342">
                  <c:v>53.719999999999402</c:v>
                </c:pt>
                <c:pt idx="1343">
                  <c:v>53.759999999999401</c:v>
                </c:pt>
                <c:pt idx="1344">
                  <c:v>53.799999999999613</c:v>
                </c:pt>
                <c:pt idx="1345">
                  <c:v>53.839999999999399</c:v>
                </c:pt>
                <c:pt idx="1346">
                  <c:v>53.879999999999399</c:v>
                </c:pt>
                <c:pt idx="1347">
                  <c:v>53.919999999999398</c:v>
                </c:pt>
                <c:pt idx="1348">
                  <c:v>53.959999999999397</c:v>
                </c:pt>
                <c:pt idx="1349">
                  <c:v>53.999999999999403</c:v>
                </c:pt>
                <c:pt idx="1350">
                  <c:v>54.039999999999402</c:v>
                </c:pt>
                <c:pt idx="1351">
                  <c:v>54.079999999999401</c:v>
                </c:pt>
                <c:pt idx="1352">
                  <c:v>54.119999999999401</c:v>
                </c:pt>
                <c:pt idx="1353">
                  <c:v>54.1599999999994</c:v>
                </c:pt>
                <c:pt idx="1354">
                  <c:v>54.199999999999413</c:v>
                </c:pt>
                <c:pt idx="1355">
                  <c:v>54.239999999999412</c:v>
                </c:pt>
                <c:pt idx="1356">
                  <c:v>54.279999999999411</c:v>
                </c:pt>
                <c:pt idx="1357">
                  <c:v>54.319999999999396</c:v>
                </c:pt>
                <c:pt idx="1358">
                  <c:v>54.359999999999395</c:v>
                </c:pt>
                <c:pt idx="1359">
                  <c:v>54.399999999999402</c:v>
                </c:pt>
                <c:pt idx="1360">
                  <c:v>54.439999999999401</c:v>
                </c:pt>
                <c:pt idx="1361">
                  <c:v>54.4799999999994</c:v>
                </c:pt>
                <c:pt idx="1362">
                  <c:v>54.519999999999399</c:v>
                </c:pt>
                <c:pt idx="1363">
                  <c:v>54.559999999999398</c:v>
                </c:pt>
                <c:pt idx="1364">
                  <c:v>54.599999999999412</c:v>
                </c:pt>
                <c:pt idx="1365">
                  <c:v>54.639999999999411</c:v>
                </c:pt>
                <c:pt idx="1366">
                  <c:v>54.679999999999403</c:v>
                </c:pt>
                <c:pt idx="1367">
                  <c:v>54.719999999999402</c:v>
                </c:pt>
                <c:pt idx="1368">
                  <c:v>54.759999999999401</c:v>
                </c:pt>
                <c:pt idx="1369">
                  <c:v>54.799999999999613</c:v>
                </c:pt>
                <c:pt idx="1370">
                  <c:v>54.839999999999399</c:v>
                </c:pt>
                <c:pt idx="1371">
                  <c:v>54.879999999999399</c:v>
                </c:pt>
                <c:pt idx="1372">
                  <c:v>54.919999999999398</c:v>
                </c:pt>
                <c:pt idx="1373">
                  <c:v>54.959999999999397</c:v>
                </c:pt>
                <c:pt idx="1374">
                  <c:v>54.999999999999403</c:v>
                </c:pt>
                <c:pt idx="1375">
                  <c:v>55.039999999999402</c:v>
                </c:pt>
                <c:pt idx="1376">
                  <c:v>55.079999999999401</c:v>
                </c:pt>
                <c:pt idx="1377">
                  <c:v>55.119999999999401</c:v>
                </c:pt>
                <c:pt idx="1378">
                  <c:v>55.1599999999994</c:v>
                </c:pt>
                <c:pt idx="1379">
                  <c:v>55.199999999999413</c:v>
                </c:pt>
                <c:pt idx="1380">
                  <c:v>55.239999999999412</c:v>
                </c:pt>
                <c:pt idx="1381">
                  <c:v>55.279999999999411</c:v>
                </c:pt>
                <c:pt idx="1382">
                  <c:v>55.319999999999396</c:v>
                </c:pt>
                <c:pt idx="1383">
                  <c:v>55.359999999999395</c:v>
                </c:pt>
                <c:pt idx="1384">
                  <c:v>55.399999999999402</c:v>
                </c:pt>
                <c:pt idx="1385">
                  <c:v>55.439999999999401</c:v>
                </c:pt>
                <c:pt idx="1386">
                  <c:v>55.4799999999994</c:v>
                </c:pt>
                <c:pt idx="1387">
                  <c:v>55.519999999999399</c:v>
                </c:pt>
                <c:pt idx="1388">
                  <c:v>55.559999999999398</c:v>
                </c:pt>
                <c:pt idx="1389">
                  <c:v>55.599999999999412</c:v>
                </c:pt>
                <c:pt idx="1390">
                  <c:v>55.639999999999411</c:v>
                </c:pt>
                <c:pt idx="1391">
                  <c:v>55.679999999999403</c:v>
                </c:pt>
                <c:pt idx="1392">
                  <c:v>55.719999999999402</c:v>
                </c:pt>
                <c:pt idx="1393">
                  <c:v>55.759999999999401</c:v>
                </c:pt>
                <c:pt idx="1394">
                  <c:v>55.799999999999613</c:v>
                </c:pt>
                <c:pt idx="1395">
                  <c:v>55.839999999999399</c:v>
                </c:pt>
                <c:pt idx="1396">
                  <c:v>55.879999999999399</c:v>
                </c:pt>
                <c:pt idx="1397">
                  <c:v>55.919999999999398</c:v>
                </c:pt>
                <c:pt idx="1398">
                  <c:v>55.959999999999397</c:v>
                </c:pt>
                <c:pt idx="1399">
                  <c:v>55.999999999999403</c:v>
                </c:pt>
                <c:pt idx="1400">
                  <c:v>56.039999999999402</c:v>
                </c:pt>
                <c:pt idx="1401">
                  <c:v>56.079999999999401</c:v>
                </c:pt>
                <c:pt idx="1402">
                  <c:v>56.119999999999401</c:v>
                </c:pt>
                <c:pt idx="1403">
                  <c:v>56.1599999999994</c:v>
                </c:pt>
                <c:pt idx="1404">
                  <c:v>56.199999999999413</c:v>
                </c:pt>
                <c:pt idx="1405">
                  <c:v>56.239999999999412</c:v>
                </c:pt>
                <c:pt idx="1406">
                  <c:v>56.279999999999411</c:v>
                </c:pt>
                <c:pt idx="1407">
                  <c:v>56.319999999999396</c:v>
                </c:pt>
                <c:pt idx="1408">
                  <c:v>56.359999999999395</c:v>
                </c:pt>
                <c:pt idx="1409">
                  <c:v>56.399999999999402</c:v>
                </c:pt>
                <c:pt idx="1410">
                  <c:v>56.439999999999401</c:v>
                </c:pt>
                <c:pt idx="1411">
                  <c:v>56.4799999999994</c:v>
                </c:pt>
                <c:pt idx="1412">
                  <c:v>56.519999999999399</c:v>
                </c:pt>
                <c:pt idx="1413">
                  <c:v>56.559999999999398</c:v>
                </c:pt>
                <c:pt idx="1414">
                  <c:v>56.599999999999412</c:v>
                </c:pt>
                <c:pt idx="1415">
                  <c:v>56.639999999999411</c:v>
                </c:pt>
                <c:pt idx="1416">
                  <c:v>56.679999999999403</c:v>
                </c:pt>
                <c:pt idx="1417">
                  <c:v>56.719999999999402</c:v>
                </c:pt>
                <c:pt idx="1418">
                  <c:v>56.759999999999401</c:v>
                </c:pt>
                <c:pt idx="1419">
                  <c:v>56.799999999999613</c:v>
                </c:pt>
                <c:pt idx="1420">
                  <c:v>56.839999999999399</c:v>
                </c:pt>
                <c:pt idx="1421">
                  <c:v>56.879999999999399</c:v>
                </c:pt>
                <c:pt idx="1422">
                  <c:v>56.919999999999398</c:v>
                </c:pt>
                <c:pt idx="1423">
                  <c:v>56.959999999999397</c:v>
                </c:pt>
                <c:pt idx="1424">
                  <c:v>56.999999999999403</c:v>
                </c:pt>
                <c:pt idx="1425">
                  <c:v>57.039999999999402</c:v>
                </c:pt>
                <c:pt idx="1426">
                  <c:v>57.079999999999401</c:v>
                </c:pt>
                <c:pt idx="1427">
                  <c:v>57.119999999999401</c:v>
                </c:pt>
                <c:pt idx="1428">
                  <c:v>57.1599999999994</c:v>
                </c:pt>
                <c:pt idx="1429">
                  <c:v>57.199999999999413</c:v>
                </c:pt>
                <c:pt idx="1430">
                  <c:v>57.239999999999412</c:v>
                </c:pt>
                <c:pt idx="1431">
                  <c:v>57.279999999999411</c:v>
                </c:pt>
                <c:pt idx="1432">
                  <c:v>57.319999999999396</c:v>
                </c:pt>
                <c:pt idx="1433">
                  <c:v>57.359999999999395</c:v>
                </c:pt>
                <c:pt idx="1434">
                  <c:v>57.399999999999302</c:v>
                </c:pt>
                <c:pt idx="1435">
                  <c:v>57.439999999999301</c:v>
                </c:pt>
                <c:pt idx="1436">
                  <c:v>57.479999999999301</c:v>
                </c:pt>
                <c:pt idx="1437">
                  <c:v>57.5199999999993</c:v>
                </c:pt>
                <c:pt idx="1438">
                  <c:v>57.559999999999299</c:v>
                </c:pt>
                <c:pt idx="1439">
                  <c:v>57.599999999999312</c:v>
                </c:pt>
                <c:pt idx="1440">
                  <c:v>57.639999999999311</c:v>
                </c:pt>
                <c:pt idx="1441">
                  <c:v>57.679999999999303</c:v>
                </c:pt>
                <c:pt idx="1442">
                  <c:v>57.719999999999303</c:v>
                </c:pt>
                <c:pt idx="1443">
                  <c:v>57.759999999999302</c:v>
                </c:pt>
                <c:pt idx="1444">
                  <c:v>57.799999999999514</c:v>
                </c:pt>
                <c:pt idx="1445">
                  <c:v>57.8399999999993</c:v>
                </c:pt>
                <c:pt idx="1446">
                  <c:v>57.879999999999299</c:v>
                </c:pt>
                <c:pt idx="1447">
                  <c:v>57.919999999999298</c:v>
                </c:pt>
                <c:pt idx="1448">
                  <c:v>57.959999999999297</c:v>
                </c:pt>
                <c:pt idx="1449">
                  <c:v>57.999999999999311</c:v>
                </c:pt>
                <c:pt idx="1450">
                  <c:v>58.039999999999303</c:v>
                </c:pt>
                <c:pt idx="1451">
                  <c:v>58.079999999999302</c:v>
                </c:pt>
                <c:pt idx="1452">
                  <c:v>58.119999999999301</c:v>
                </c:pt>
                <c:pt idx="1453">
                  <c:v>58.1599999999993</c:v>
                </c:pt>
                <c:pt idx="1454">
                  <c:v>58.199999999999363</c:v>
                </c:pt>
                <c:pt idx="1455">
                  <c:v>58.239999999999313</c:v>
                </c:pt>
                <c:pt idx="1456">
                  <c:v>58.279999999999312</c:v>
                </c:pt>
                <c:pt idx="1457">
                  <c:v>58.319999999999297</c:v>
                </c:pt>
                <c:pt idx="1458">
                  <c:v>58.359999999999296</c:v>
                </c:pt>
                <c:pt idx="1459">
                  <c:v>58.399999999999302</c:v>
                </c:pt>
                <c:pt idx="1460">
                  <c:v>58.439999999999301</c:v>
                </c:pt>
                <c:pt idx="1461">
                  <c:v>58.479999999999301</c:v>
                </c:pt>
                <c:pt idx="1462">
                  <c:v>58.5199999999993</c:v>
                </c:pt>
                <c:pt idx="1463">
                  <c:v>58.559999999999299</c:v>
                </c:pt>
                <c:pt idx="1464">
                  <c:v>58.599999999999312</c:v>
                </c:pt>
                <c:pt idx="1465">
                  <c:v>58.639999999999311</c:v>
                </c:pt>
                <c:pt idx="1466">
                  <c:v>58.679999999999303</c:v>
                </c:pt>
                <c:pt idx="1467">
                  <c:v>58.719999999999303</c:v>
                </c:pt>
                <c:pt idx="1468">
                  <c:v>58.759999999999302</c:v>
                </c:pt>
                <c:pt idx="1469">
                  <c:v>58.799999999999514</c:v>
                </c:pt>
                <c:pt idx="1470">
                  <c:v>58.8399999999993</c:v>
                </c:pt>
                <c:pt idx="1471">
                  <c:v>58.879999999999299</c:v>
                </c:pt>
                <c:pt idx="1472">
                  <c:v>58.919999999999298</c:v>
                </c:pt>
                <c:pt idx="1473">
                  <c:v>58.959999999999297</c:v>
                </c:pt>
                <c:pt idx="1474">
                  <c:v>58.999999999999311</c:v>
                </c:pt>
                <c:pt idx="1475">
                  <c:v>59.039999999999303</c:v>
                </c:pt>
                <c:pt idx="1476">
                  <c:v>59.079999999999302</c:v>
                </c:pt>
                <c:pt idx="1477">
                  <c:v>59.119999999999301</c:v>
                </c:pt>
                <c:pt idx="1478">
                  <c:v>59.1599999999993</c:v>
                </c:pt>
                <c:pt idx="1479">
                  <c:v>59.199999999999363</c:v>
                </c:pt>
                <c:pt idx="1480">
                  <c:v>59.239999999999313</c:v>
                </c:pt>
                <c:pt idx="1481">
                  <c:v>59.279999999999312</c:v>
                </c:pt>
                <c:pt idx="1482">
                  <c:v>59.319999999999297</c:v>
                </c:pt>
                <c:pt idx="1483">
                  <c:v>59.359999999999296</c:v>
                </c:pt>
                <c:pt idx="1484">
                  <c:v>59.399999999999302</c:v>
                </c:pt>
                <c:pt idx="1485">
                  <c:v>59.439999999999301</c:v>
                </c:pt>
                <c:pt idx="1486">
                  <c:v>59.479999999999301</c:v>
                </c:pt>
                <c:pt idx="1487">
                  <c:v>59.5199999999993</c:v>
                </c:pt>
                <c:pt idx="1488">
                  <c:v>59.559999999999299</c:v>
                </c:pt>
                <c:pt idx="1489">
                  <c:v>59.599999999999312</c:v>
                </c:pt>
                <c:pt idx="1490">
                  <c:v>59.639999999999311</c:v>
                </c:pt>
                <c:pt idx="1491">
                  <c:v>59.679999999999303</c:v>
                </c:pt>
                <c:pt idx="1492">
                  <c:v>59.719999999999303</c:v>
                </c:pt>
                <c:pt idx="1493">
                  <c:v>59.759999999999302</c:v>
                </c:pt>
                <c:pt idx="1494">
                  <c:v>59.799999999999514</c:v>
                </c:pt>
                <c:pt idx="1495">
                  <c:v>59.8399999999993</c:v>
                </c:pt>
                <c:pt idx="1496">
                  <c:v>59.879999999999299</c:v>
                </c:pt>
                <c:pt idx="1497">
                  <c:v>59.919999999999298</c:v>
                </c:pt>
                <c:pt idx="1498">
                  <c:v>59.959999999999297</c:v>
                </c:pt>
                <c:pt idx="1499">
                  <c:v>59.999999999999311</c:v>
                </c:pt>
                <c:pt idx="1500">
                  <c:v>60.039999999999303</c:v>
                </c:pt>
                <c:pt idx="1501">
                  <c:v>60.079999999999302</c:v>
                </c:pt>
                <c:pt idx="1502">
                  <c:v>60.119999999999301</c:v>
                </c:pt>
                <c:pt idx="1503">
                  <c:v>60.1599999999993</c:v>
                </c:pt>
                <c:pt idx="1504">
                  <c:v>60.199999999999363</c:v>
                </c:pt>
                <c:pt idx="1505">
                  <c:v>60.239999999999313</c:v>
                </c:pt>
                <c:pt idx="1506">
                  <c:v>60.279999999999312</c:v>
                </c:pt>
                <c:pt idx="1507">
                  <c:v>60.319999999999297</c:v>
                </c:pt>
                <c:pt idx="1508">
                  <c:v>60.359999999999296</c:v>
                </c:pt>
                <c:pt idx="1509">
                  <c:v>60.399999999999302</c:v>
                </c:pt>
                <c:pt idx="1510">
                  <c:v>60.439999999999301</c:v>
                </c:pt>
                <c:pt idx="1511">
                  <c:v>60.479999999999301</c:v>
                </c:pt>
                <c:pt idx="1512">
                  <c:v>60.5199999999993</c:v>
                </c:pt>
                <c:pt idx="1513">
                  <c:v>60.559999999999299</c:v>
                </c:pt>
                <c:pt idx="1514">
                  <c:v>60.599999999999312</c:v>
                </c:pt>
                <c:pt idx="1515">
                  <c:v>60.639999999999311</c:v>
                </c:pt>
                <c:pt idx="1516">
                  <c:v>60.679999999999303</c:v>
                </c:pt>
                <c:pt idx="1517">
                  <c:v>60.719999999999303</c:v>
                </c:pt>
                <c:pt idx="1518">
                  <c:v>60.759999999999302</c:v>
                </c:pt>
              </c:numCache>
            </c:numRef>
          </c:xVal>
          <c:yVal>
            <c:numRef>
              <c:f>pol!$J$2:$J$4498</c:f>
              <c:numCache>
                <c:formatCode>General</c:formatCode>
                <c:ptCount val="4497"/>
                <c:pt idx="0">
                  <c:v>6.0000000000000114E-3</c:v>
                </c:pt>
                <c:pt idx="1">
                  <c:v>0</c:v>
                </c:pt>
                <c:pt idx="2">
                  <c:v>8.2352941176471362E-4</c:v>
                </c:pt>
                <c:pt idx="3">
                  <c:v>8.2352941176471362E-4</c:v>
                </c:pt>
                <c:pt idx="4">
                  <c:v>5.5294117647058834E-3</c:v>
                </c:pt>
                <c:pt idx="5">
                  <c:v>1.2941176470588321E-3</c:v>
                </c:pt>
                <c:pt idx="6">
                  <c:v>-3.5294117647059146E-4</c:v>
                </c:pt>
                <c:pt idx="7">
                  <c:v>3.5294117647059146E-4</c:v>
                </c:pt>
                <c:pt idx="8">
                  <c:v>1.4117647058823498E-3</c:v>
                </c:pt>
                <c:pt idx="9">
                  <c:v>5.2941176470588241E-3</c:v>
                </c:pt>
                <c:pt idx="10">
                  <c:v>5.0588235294117814E-3</c:v>
                </c:pt>
                <c:pt idx="11">
                  <c:v>6.2352941176470975E-3</c:v>
                </c:pt>
                <c:pt idx="12">
                  <c:v>6.5882352941176994E-3</c:v>
                </c:pt>
                <c:pt idx="13">
                  <c:v>6.3529411764705872E-3</c:v>
                </c:pt>
                <c:pt idx="14">
                  <c:v>6.7058823529411934E-3</c:v>
                </c:pt>
                <c:pt idx="15">
                  <c:v>2.4705882352941176E-3</c:v>
                </c:pt>
                <c:pt idx="16">
                  <c:v>-4.8235294117647412E-3</c:v>
                </c:pt>
                <c:pt idx="17">
                  <c:v>-7.4117647058824336E-3</c:v>
                </c:pt>
                <c:pt idx="18">
                  <c:v>-4.3529411764705889E-3</c:v>
                </c:pt>
                <c:pt idx="19">
                  <c:v>-1.6470588235294253E-3</c:v>
                </c:pt>
                <c:pt idx="20">
                  <c:v>-2.0000000000000052E-3</c:v>
                </c:pt>
                <c:pt idx="21">
                  <c:v>-2.8235294117647082E-3</c:v>
                </c:pt>
                <c:pt idx="22">
                  <c:v>2.0000000000000052E-3</c:v>
                </c:pt>
                <c:pt idx="23">
                  <c:v>4.8235294117647412E-3</c:v>
                </c:pt>
                <c:pt idx="24">
                  <c:v>7.1764705882352937E-3</c:v>
                </c:pt>
                <c:pt idx="25">
                  <c:v>7.2941176470588225E-3</c:v>
                </c:pt>
                <c:pt idx="26">
                  <c:v>7.4117647058824336E-3</c:v>
                </c:pt>
                <c:pt idx="27">
                  <c:v>8.470588235294214E-3</c:v>
                </c:pt>
                <c:pt idx="28">
                  <c:v>8.9411764705882527E-3</c:v>
                </c:pt>
                <c:pt idx="29">
                  <c:v>8.1176470588235298E-3</c:v>
                </c:pt>
                <c:pt idx="30">
                  <c:v>3.7647058823529833E-3</c:v>
                </c:pt>
                <c:pt idx="31">
                  <c:v>-1.2941176470588321E-3</c:v>
                </c:pt>
                <c:pt idx="32">
                  <c:v>-4.4705882352941671E-3</c:v>
                </c:pt>
                <c:pt idx="33">
                  <c:v>-5.6470588235294095E-3</c:v>
                </c:pt>
                <c:pt idx="34">
                  <c:v>-6.7058823529411934E-3</c:v>
                </c:pt>
                <c:pt idx="35">
                  <c:v>-8.705882352941282E-3</c:v>
                </c:pt>
                <c:pt idx="36">
                  <c:v>-1.0941176470588261E-2</c:v>
                </c:pt>
                <c:pt idx="37">
                  <c:v>-1.447058823529412E-2</c:v>
                </c:pt>
                <c:pt idx="38">
                  <c:v>-1.4705882352941175E-2</c:v>
                </c:pt>
                <c:pt idx="39">
                  <c:v>-1.5294117647058843E-2</c:v>
                </c:pt>
                <c:pt idx="40">
                  <c:v>-1.4823529411764824E-2</c:v>
                </c:pt>
                <c:pt idx="41">
                  <c:v>-1.2705882352941174E-2</c:v>
                </c:pt>
                <c:pt idx="42">
                  <c:v>-1.5529411764705965E-2</c:v>
                </c:pt>
                <c:pt idx="43">
                  <c:v>-1.1647058823529411E-2</c:v>
                </c:pt>
                <c:pt idx="44">
                  <c:v>-1.1411764705882437E-2</c:v>
                </c:pt>
                <c:pt idx="45">
                  <c:v>-1.1882352941176481E-2</c:v>
                </c:pt>
                <c:pt idx="46">
                  <c:v>-6.4705882352941767E-3</c:v>
                </c:pt>
                <c:pt idx="47">
                  <c:v>-8.8235294117647786E-3</c:v>
                </c:pt>
                <c:pt idx="48">
                  <c:v>-4.9411764705882414E-3</c:v>
                </c:pt>
                <c:pt idx="49">
                  <c:v>-2.1176470588235466E-3</c:v>
                </c:pt>
                <c:pt idx="50">
                  <c:v>-3.1764705882353105E-3</c:v>
                </c:pt>
                <c:pt idx="51">
                  <c:v>2.8235294117647082E-3</c:v>
                </c:pt>
                <c:pt idx="52">
                  <c:v>2.9411764705882392E-3</c:v>
                </c:pt>
                <c:pt idx="53">
                  <c:v>5.8823529411764714E-3</c:v>
                </c:pt>
                <c:pt idx="54">
                  <c:v>1.0941176470588261E-2</c:v>
                </c:pt>
                <c:pt idx="55">
                  <c:v>1.2E-2</c:v>
                </c:pt>
                <c:pt idx="56">
                  <c:v>1.7882352941176471E-2</c:v>
                </c:pt>
                <c:pt idx="57">
                  <c:v>2.1647058823529682E-2</c:v>
                </c:pt>
                <c:pt idx="58">
                  <c:v>2.6117647058823818E-2</c:v>
                </c:pt>
                <c:pt idx="59">
                  <c:v>3.1882352941176612E-2</c:v>
                </c:pt>
                <c:pt idx="60">
                  <c:v>3.5764705882352942E-2</c:v>
                </c:pt>
                <c:pt idx="61">
                  <c:v>4.3294117647058816E-2</c:v>
                </c:pt>
                <c:pt idx="62">
                  <c:v>4.8117647058824035E-2</c:v>
                </c:pt>
                <c:pt idx="63">
                  <c:v>5.4823529411764702E-2</c:v>
                </c:pt>
                <c:pt idx="64">
                  <c:v>6.3176470588235292E-2</c:v>
                </c:pt>
                <c:pt idx="65">
                  <c:v>6.7529411764705893E-2</c:v>
                </c:pt>
                <c:pt idx="66">
                  <c:v>7.6588235294117679E-2</c:v>
                </c:pt>
                <c:pt idx="67">
                  <c:v>8.3764705882353768E-2</c:v>
                </c:pt>
                <c:pt idx="68">
                  <c:v>9.0941176470588192E-2</c:v>
                </c:pt>
                <c:pt idx="69">
                  <c:v>0.10258823529411761</c:v>
                </c:pt>
                <c:pt idx="70">
                  <c:v>0.10964705882352969</c:v>
                </c:pt>
                <c:pt idx="71">
                  <c:v>0.11941176470588249</c:v>
                </c:pt>
                <c:pt idx="72">
                  <c:v>0.13129411764705884</c:v>
                </c:pt>
                <c:pt idx="73">
                  <c:v>0.13894117647058823</c:v>
                </c:pt>
                <c:pt idx="74">
                  <c:v>0.15023529411764858</c:v>
                </c:pt>
                <c:pt idx="75">
                  <c:v>0.16141176470588239</c:v>
                </c:pt>
                <c:pt idx="76">
                  <c:v>0.1716470588235294</c:v>
                </c:pt>
                <c:pt idx="77">
                  <c:v>0.18435294117647208</c:v>
                </c:pt>
                <c:pt idx="78">
                  <c:v>0.1944705882352942</c:v>
                </c:pt>
                <c:pt idx="79">
                  <c:v>0.20811764705882371</c:v>
                </c:pt>
                <c:pt idx="80">
                  <c:v>0.22082352941176467</c:v>
                </c:pt>
                <c:pt idx="81">
                  <c:v>0.23305882352941176</c:v>
                </c:pt>
                <c:pt idx="82">
                  <c:v>0.24776470588235444</c:v>
                </c:pt>
                <c:pt idx="83">
                  <c:v>0.26011764705882351</c:v>
                </c:pt>
                <c:pt idx="84">
                  <c:v>0.2751764705882353</c:v>
                </c:pt>
                <c:pt idx="85">
                  <c:v>0.28976470588235548</c:v>
                </c:pt>
                <c:pt idx="86">
                  <c:v>0.30258823529412066</c:v>
                </c:pt>
                <c:pt idx="87">
                  <c:v>0.31741176470588583</c:v>
                </c:pt>
                <c:pt idx="88">
                  <c:v>0.33047058823529796</c:v>
                </c:pt>
                <c:pt idx="89">
                  <c:v>0.32576470588235668</c:v>
                </c:pt>
                <c:pt idx="90">
                  <c:v>0.31929411764706062</c:v>
                </c:pt>
                <c:pt idx="91">
                  <c:v>0.32964705882352929</c:v>
                </c:pt>
                <c:pt idx="92">
                  <c:v>0.34</c:v>
                </c:pt>
                <c:pt idx="93">
                  <c:v>0.34952941176470836</c:v>
                </c:pt>
                <c:pt idx="94">
                  <c:v>0.35364705882352726</c:v>
                </c:pt>
                <c:pt idx="95">
                  <c:v>0.35670588235294415</c:v>
                </c:pt>
                <c:pt idx="96">
                  <c:v>0.35705882352941476</c:v>
                </c:pt>
                <c:pt idx="97">
                  <c:v>0.35388235294117648</c:v>
                </c:pt>
                <c:pt idx="98">
                  <c:v>0.35435294117647337</c:v>
                </c:pt>
                <c:pt idx="99">
                  <c:v>0.35047058823529653</c:v>
                </c:pt>
                <c:pt idx="100">
                  <c:v>0.34576470588235542</c:v>
                </c:pt>
                <c:pt idx="101">
                  <c:v>0.3428235294117648</c:v>
                </c:pt>
                <c:pt idx="102">
                  <c:v>0.33623529411764913</c:v>
                </c:pt>
                <c:pt idx="103">
                  <c:v>0.33011764705882563</c:v>
                </c:pt>
                <c:pt idx="104">
                  <c:v>0.33470588235294496</c:v>
                </c:pt>
                <c:pt idx="105">
                  <c:v>0.34305882352941425</c:v>
                </c:pt>
                <c:pt idx="106">
                  <c:v>0.35023529411764731</c:v>
                </c:pt>
                <c:pt idx="107">
                  <c:v>0.36035294117647354</c:v>
                </c:pt>
                <c:pt idx="108">
                  <c:v>0.36682352941176488</c:v>
                </c:pt>
                <c:pt idx="109">
                  <c:v>0.37517647058823694</c:v>
                </c:pt>
                <c:pt idx="110">
                  <c:v>0.38270588235294489</c:v>
                </c:pt>
                <c:pt idx="111">
                  <c:v>0.3900000000000019</c:v>
                </c:pt>
                <c:pt idx="112">
                  <c:v>0.39823529411764924</c:v>
                </c:pt>
                <c:pt idx="113">
                  <c:v>0.40564705882352686</c:v>
                </c:pt>
                <c:pt idx="114">
                  <c:v>0.41411764705882348</c:v>
                </c:pt>
                <c:pt idx="115">
                  <c:v>0.40235294117647286</c:v>
                </c:pt>
                <c:pt idx="116">
                  <c:v>0.39105882352941557</c:v>
                </c:pt>
                <c:pt idx="117">
                  <c:v>0.39941176470588607</c:v>
                </c:pt>
                <c:pt idx="118">
                  <c:v>0.40635294117647314</c:v>
                </c:pt>
                <c:pt idx="119">
                  <c:v>0.39764705882352924</c:v>
                </c:pt>
                <c:pt idx="120">
                  <c:v>0.40270588235294336</c:v>
                </c:pt>
                <c:pt idx="121">
                  <c:v>0.40858823529412014</c:v>
                </c:pt>
                <c:pt idx="122">
                  <c:v>0.41776470588235587</c:v>
                </c:pt>
                <c:pt idx="123">
                  <c:v>0.40552941176470836</c:v>
                </c:pt>
                <c:pt idx="124">
                  <c:v>0.41600000000000031</c:v>
                </c:pt>
                <c:pt idx="125">
                  <c:v>0.40705882352941425</c:v>
                </c:pt>
                <c:pt idx="126">
                  <c:v>0.39682352941176691</c:v>
                </c:pt>
                <c:pt idx="127">
                  <c:v>0.41552941176470842</c:v>
                </c:pt>
                <c:pt idx="128">
                  <c:v>0.42741176470588527</c:v>
                </c:pt>
                <c:pt idx="129">
                  <c:v>0.43788235294117817</c:v>
                </c:pt>
                <c:pt idx="130">
                  <c:v>0.44717647058823534</c:v>
                </c:pt>
                <c:pt idx="131">
                  <c:v>0.43894117647058822</c:v>
                </c:pt>
                <c:pt idx="132">
                  <c:v>0.44941176470588423</c:v>
                </c:pt>
                <c:pt idx="133">
                  <c:v>0.45611764705882352</c:v>
                </c:pt>
                <c:pt idx="134">
                  <c:v>0.46741176470588475</c:v>
                </c:pt>
                <c:pt idx="135">
                  <c:v>0.47647058823529653</c:v>
                </c:pt>
                <c:pt idx="136">
                  <c:v>0.48517647058823532</c:v>
                </c:pt>
                <c:pt idx="137">
                  <c:v>0.49458823529412066</c:v>
                </c:pt>
                <c:pt idx="138">
                  <c:v>0.49776470588235616</c:v>
                </c:pt>
                <c:pt idx="139">
                  <c:v>0.49764705882352772</c:v>
                </c:pt>
                <c:pt idx="140">
                  <c:v>0.49929411764706044</c:v>
                </c:pt>
                <c:pt idx="141">
                  <c:v>0.49776470588235616</c:v>
                </c:pt>
                <c:pt idx="142">
                  <c:v>0.50047058823529356</c:v>
                </c:pt>
                <c:pt idx="143">
                  <c:v>0.50141176470588156</c:v>
                </c:pt>
                <c:pt idx="144">
                  <c:v>0.50188235294117645</c:v>
                </c:pt>
                <c:pt idx="145">
                  <c:v>0.50600000000000001</c:v>
                </c:pt>
                <c:pt idx="146">
                  <c:v>0.50576470588234701</c:v>
                </c:pt>
                <c:pt idx="147">
                  <c:v>0.50905882352941545</c:v>
                </c:pt>
                <c:pt idx="148">
                  <c:v>0.51129411764705879</c:v>
                </c:pt>
                <c:pt idx="149">
                  <c:v>0.51282352941176457</c:v>
                </c:pt>
                <c:pt idx="150">
                  <c:v>0.51682352941176457</c:v>
                </c:pt>
                <c:pt idx="151">
                  <c:v>0.51788235294117668</c:v>
                </c:pt>
                <c:pt idx="152">
                  <c:v>0.52211764705882369</c:v>
                </c:pt>
                <c:pt idx="153">
                  <c:v>0.52470588235294124</c:v>
                </c:pt>
                <c:pt idx="154">
                  <c:v>0.52635294117647058</c:v>
                </c:pt>
                <c:pt idx="155">
                  <c:v>0.51329411764705879</c:v>
                </c:pt>
                <c:pt idx="156">
                  <c:v>0.51341176470588157</c:v>
                </c:pt>
                <c:pt idx="157">
                  <c:v>0.51788235294117668</c:v>
                </c:pt>
                <c:pt idx="158">
                  <c:v>0.50294117647059522</c:v>
                </c:pt>
                <c:pt idx="159">
                  <c:v>0.50258823529411767</c:v>
                </c:pt>
                <c:pt idx="160">
                  <c:v>0.50882352941176456</c:v>
                </c:pt>
                <c:pt idx="161">
                  <c:v>0.50988235294117645</c:v>
                </c:pt>
                <c:pt idx="162">
                  <c:v>0.51200000000000001</c:v>
                </c:pt>
                <c:pt idx="163">
                  <c:v>0.51705882352941546</c:v>
                </c:pt>
                <c:pt idx="164">
                  <c:v>0.5172941176470589</c:v>
                </c:pt>
                <c:pt idx="165">
                  <c:v>0.52176470588234736</c:v>
                </c:pt>
                <c:pt idx="166">
                  <c:v>0.52470588235294124</c:v>
                </c:pt>
                <c:pt idx="167">
                  <c:v>0.52682352941176458</c:v>
                </c:pt>
                <c:pt idx="168">
                  <c:v>0.53070588235294125</c:v>
                </c:pt>
                <c:pt idx="169">
                  <c:v>0.53282352941176458</c:v>
                </c:pt>
                <c:pt idx="170">
                  <c:v>0.5361176470588237</c:v>
                </c:pt>
                <c:pt idx="171">
                  <c:v>0.53835294117647059</c:v>
                </c:pt>
                <c:pt idx="172">
                  <c:v>0.54141176470588237</c:v>
                </c:pt>
                <c:pt idx="173">
                  <c:v>0.54505882352941604</c:v>
                </c:pt>
                <c:pt idx="174">
                  <c:v>0.5465882352941176</c:v>
                </c:pt>
                <c:pt idx="175">
                  <c:v>0.55082352941176449</c:v>
                </c:pt>
                <c:pt idx="176">
                  <c:v>0.55235294117647049</c:v>
                </c:pt>
                <c:pt idx="177">
                  <c:v>0.55482352941176449</c:v>
                </c:pt>
                <c:pt idx="178">
                  <c:v>0.55941176470588228</c:v>
                </c:pt>
                <c:pt idx="179">
                  <c:v>0.55964705882353372</c:v>
                </c:pt>
                <c:pt idx="180">
                  <c:v>0.56388235294117661</c:v>
                </c:pt>
                <c:pt idx="181">
                  <c:v>0.56670588235294161</c:v>
                </c:pt>
                <c:pt idx="182">
                  <c:v>0.56764705882353428</c:v>
                </c:pt>
                <c:pt idx="183">
                  <c:v>0.57211764705882362</c:v>
                </c:pt>
                <c:pt idx="184">
                  <c:v>0.57411764705882362</c:v>
                </c:pt>
                <c:pt idx="185">
                  <c:v>0.57623529411764707</c:v>
                </c:pt>
                <c:pt idx="186">
                  <c:v>0.57917647058823563</c:v>
                </c:pt>
                <c:pt idx="187">
                  <c:v>0.58082352941176041</c:v>
                </c:pt>
                <c:pt idx="188">
                  <c:v>0.58329411764705852</c:v>
                </c:pt>
                <c:pt idx="189">
                  <c:v>0.58552941176470596</c:v>
                </c:pt>
                <c:pt idx="190">
                  <c:v>0.58835294117646375</c:v>
                </c:pt>
                <c:pt idx="191">
                  <c:v>0.59058823529411753</c:v>
                </c:pt>
                <c:pt idx="192">
                  <c:v>0.59258823529411753</c:v>
                </c:pt>
                <c:pt idx="193">
                  <c:v>0.59682352941176098</c:v>
                </c:pt>
                <c:pt idx="194">
                  <c:v>0.59717647058823531</c:v>
                </c:pt>
                <c:pt idx="195">
                  <c:v>0.60082352941176453</c:v>
                </c:pt>
                <c:pt idx="196">
                  <c:v>0.60400000000000065</c:v>
                </c:pt>
                <c:pt idx="197">
                  <c:v>0.60411764705882365</c:v>
                </c:pt>
                <c:pt idx="198">
                  <c:v>0.60835294117647054</c:v>
                </c:pt>
                <c:pt idx="199">
                  <c:v>0.6104705882352941</c:v>
                </c:pt>
                <c:pt idx="200">
                  <c:v>0.61082352941176454</c:v>
                </c:pt>
                <c:pt idx="201">
                  <c:v>0.61529411764706221</c:v>
                </c:pt>
                <c:pt idx="202">
                  <c:v>0.61600000000000332</c:v>
                </c:pt>
                <c:pt idx="203">
                  <c:v>0.61776470588234955</c:v>
                </c:pt>
                <c:pt idx="204">
                  <c:v>0.62058823529412099</c:v>
                </c:pt>
                <c:pt idx="205">
                  <c:v>0.62129411764706222</c:v>
                </c:pt>
                <c:pt idx="206">
                  <c:v>0.62352941176470922</c:v>
                </c:pt>
                <c:pt idx="207">
                  <c:v>0.62541176470588233</c:v>
                </c:pt>
                <c:pt idx="208">
                  <c:v>0.62741176470588234</c:v>
                </c:pt>
                <c:pt idx="209">
                  <c:v>0.62882352941176478</c:v>
                </c:pt>
                <c:pt idx="210">
                  <c:v>0.63105882352941911</c:v>
                </c:pt>
                <c:pt idx="211">
                  <c:v>0.63352941176470956</c:v>
                </c:pt>
                <c:pt idx="212">
                  <c:v>0.63423529411764712</c:v>
                </c:pt>
                <c:pt idx="213">
                  <c:v>0.63717647058823901</c:v>
                </c:pt>
                <c:pt idx="214">
                  <c:v>0.63917647058823901</c:v>
                </c:pt>
                <c:pt idx="215">
                  <c:v>0.63976470588235257</c:v>
                </c:pt>
                <c:pt idx="216">
                  <c:v>0.64329411764706246</c:v>
                </c:pt>
                <c:pt idx="217">
                  <c:v>0.64423529411764702</c:v>
                </c:pt>
                <c:pt idx="218">
                  <c:v>0.64564705882353701</c:v>
                </c:pt>
                <c:pt idx="219">
                  <c:v>0.64847058823529413</c:v>
                </c:pt>
                <c:pt idx="220">
                  <c:v>0.64941176470588269</c:v>
                </c:pt>
                <c:pt idx="221">
                  <c:v>0.6512941176470628</c:v>
                </c:pt>
                <c:pt idx="222">
                  <c:v>0.65329411764706302</c:v>
                </c:pt>
                <c:pt idx="223">
                  <c:v>0.65458823529412191</c:v>
                </c:pt>
                <c:pt idx="224">
                  <c:v>0.65600000000000425</c:v>
                </c:pt>
                <c:pt idx="225">
                  <c:v>0.65823529411764703</c:v>
                </c:pt>
                <c:pt idx="226">
                  <c:v>0.6594117647058827</c:v>
                </c:pt>
                <c:pt idx="227">
                  <c:v>0.66058823529412192</c:v>
                </c:pt>
                <c:pt idx="228">
                  <c:v>0.66294117647059936</c:v>
                </c:pt>
                <c:pt idx="229">
                  <c:v>0.66364705882353692</c:v>
                </c:pt>
                <c:pt idx="230">
                  <c:v>0.66505882352941914</c:v>
                </c:pt>
                <c:pt idx="231">
                  <c:v>0.66764705882353692</c:v>
                </c:pt>
                <c:pt idx="232">
                  <c:v>0.66764705882353692</c:v>
                </c:pt>
                <c:pt idx="233">
                  <c:v>0.66976470588235248</c:v>
                </c:pt>
                <c:pt idx="234">
                  <c:v>0.67176470588235249</c:v>
                </c:pt>
                <c:pt idx="235">
                  <c:v>0.67152941176471015</c:v>
                </c:pt>
                <c:pt idx="236">
                  <c:v>0.67458823529412182</c:v>
                </c:pt>
                <c:pt idx="237">
                  <c:v>0.6754117647058826</c:v>
                </c:pt>
                <c:pt idx="238">
                  <c:v>0.67588235294118082</c:v>
                </c:pt>
                <c:pt idx="239">
                  <c:v>0.67917647058823971</c:v>
                </c:pt>
                <c:pt idx="240">
                  <c:v>0.67894117647059948</c:v>
                </c:pt>
                <c:pt idx="241">
                  <c:v>0.68082352941176449</c:v>
                </c:pt>
                <c:pt idx="242">
                  <c:v>0.68270588235294161</c:v>
                </c:pt>
                <c:pt idx="243">
                  <c:v>0.68305882352941605</c:v>
                </c:pt>
                <c:pt idx="244">
                  <c:v>0.68505882352941605</c:v>
                </c:pt>
                <c:pt idx="245">
                  <c:v>0.6862352941176465</c:v>
                </c:pt>
                <c:pt idx="246">
                  <c:v>0.68764705882353383</c:v>
                </c:pt>
                <c:pt idx="247">
                  <c:v>0.6888235294117645</c:v>
                </c:pt>
                <c:pt idx="248">
                  <c:v>0.68988235294117661</c:v>
                </c:pt>
                <c:pt idx="249">
                  <c:v>0.69176470588234851</c:v>
                </c:pt>
                <c:pt idx="250">
                  <c:v>0.69188235294117661</c:v>
                </c:pt>
                <c:pt idx="251">
                  <c:v>0.69376470588234851</c:v>
                </c:pt>
                <c:pt idx="252">
                  <c:v>0.69541176470588228</c:v>
                </c:pt>
                <c:pt idx="253">
                  <c:v>0.69494117647059683</c:v>
                </c:pt>
                <c:pt idx="254">
                  <c:v>0.69799999999999995</c:v>
                </c:pt>
                <c:pt idx="255">
                  <c:v>0.69823529411764707</c:v>
                </c:pt>
                <c:pt idx="256">
                  <c:v>0.69858823529411773</c:v>
                </c:pt>
                <c:pt idx="257">
                  <c:v>0.70188235294117662</c:v>
                </c:pt>
                <c:pt idx="258">
                  <c:v>0.70094117647059684</c:v>
                </c:pt>
                <c:pt idx="259">
                  <c:v>0.70282352941176451</c:v>
                </c:pt>
                <c:pt idx="260">
                  <c:v>0.70494117647059684</c:v>
                </c:pt>
                <c:pt idx="261">
                  <c:v>0.70423529411764707</c:v>
                </c:pt>
                <c:pt idx="262">
                  <c:v>0.70682352941176452</c:v>
                </c:pt>
                <c:pt idx="263">
                  <c:v>0.70717647058823563</c:v>
                </c:pt>
                <c:pt idx="264">
                  <c:v>0.70823529411764707</c:v>
                </c:pt>
                <c:pt idx="265">
                  <c:v>0.70941176470588241</c:v>
                </c:pt>
                <c:pt idx="266">
                  <c:v>0.71000000000000063</c:v>
                </c:pt>
                <c:pt idx="267">
                  <c:v>0.71164705882353441</c:v>
                </c:pt>
                <c:pt idx="268">
                  <c:v>0.71141176470588241</c:v>
                </c:pt>
                <c:pt idx="269">
                  <c:v>0.71352941176470663</c:v>
                </c:pt>
                <c:pt idx="270">
                  <c:v>0.71411764705882363</c:v>
                </c:pt>
                <c:pt idx="271">
                  <c:v>0.71423529411764708</c:v>
                </c:pt>
                <c:pt idx="272">
                  <c:v>0.71694117647059774</c:v>
                </c:pt>
                <c:pt idx="273">
                  <c:v>0.71670588235294164</c:v>
                </c:pt>
                <c:pt idx="274">
                  <c:v>0.71752941176470664</c:v>
                </c:pt>
                <c:pt idx="275">
                  <c:v>0.72000000000000064</c:v>
                </c:pt>
                <c:pt idx="276">
                  <c:v>0.71905882352941775</c:v>
                </c:pt>
                <c:pt idx="277">
                  <c:v>0.72082352941176453</c:v>
                </c:pt>
                <c:pt idx="278">
                  <c:v>0.72270588235294164</c:v>
                </c:pt>
                <c:pt idx="279">
                  <c:v>0.72188235294117664</c:v>
                </c:pt>
                <c:pt idx="280">
                  <c:v>0.72447058823529409</c:v>
                </c:pt>
                <c:pt idx="281">
                  <c:v>0.72541176470588231</c:v>
                </c:pt>
                <c:pt idx="282">
                  <c:v>0.72494117647059819</c:v>
                </c:pt>
                <c:pt idx="283">
                  <c:v>0.72752941176470665</c:v>
                </c:pt>
                <c:pt idx="284">
                  <c:v>0.72705882352941775</c:v>
                </c:pt>
                <c:pt idx="285">
                  <c:v>0.72788235294117665</c:v>
                </c:pt>
                <c:pt idx="286">
                  <c:v>0.72964705882353542</c:v>
                </c:pt>
                <c:pt idx="287">
                  <c:v>0.72929411764705965</c:v>
                </c:pt>
                <c:pt idx="288">
                  <c:v>0.73105882352941776</c:v>
                </c:pt>
                <c:pt idx="289">
                  <c:v>0.73141176470588232</c:v>
                </c:pt>
                <c:pt idx="290">
                  <c:v>0.7322352941176471</c:v>
                </c:pt>
                <c:pt idx="291">
                  <c:v>0.73317647058823565</c:v>
                </c:pt>
                <c:pt idx="292">
                  <c:v>0.73341176470588232</c:v>
                </c:pt>
                <c:pt idx="293">
                  <c:v>0.73552941176470665</c:v>
                </c:pt>
                <c:pt idx="294">
                  <c:v>0.73470588235294165</c:v>
                </c:pt>
                <c:pt idx="295">
                  <c:v>0.7364705882352941</c:v>
                </c:pt>
                <c:pt idx="296">
                  <c:v>0.73788235294117765</c:v>
                </c:pt>
                <c:pt idx="297">
                  <c:v>0.73670588235294165</c:v>
                </c:pt>
                <c:pt idx="298">
                  <c:v>0.73988235294117988</c:v>
                </c:pt>
                <c:pt idx="299">
                  <c:v>0.73952941176470921</c:v>
                </c:pt>
                <c:pt idx="300">
                  <c:v>0.73941176470588232</c:v>
                </c:pt>
                <c:pt idx="301">
                  <c:v>0.7424705882352941</c:v>
                </c:pt>
                <c:pt idx="302">
                  <c:v>0.74094117647059821</c:v>
                </c:pt>
                <c:pt idx="303">
                  <c:v>0.74282352941176466</c:v>
                </c:pt>
                <c:pt idx="304">
                  <c:v>0.74376470588234966</c:v>
                </c:pt>
                <c:pt idx="305">
                  <c:v>0.7436470588235361</c:v>
                </c:pt>
                <c:pt idx="306">
                  <c:v>0.74505882352941843</c:v>
                </c:pt>
                <c:pt idx="307">
                  <c:v>0.74552941176470922</c:v>
                </c:pt>
                <c:pt idx="308">
                  <c:v>0.74658823529412099</c:v>
                </c:pt>
                <c:pt idx="309">
                  <c:v>0.74670588235294455</c:v>
                </c:pt>
                <c:pt idx="310">
                  <c:v>0.74788235294117977</c:v>
                </c:pt>
                <c:pt idx="311">
                  <c:v>0.74894117647059821</c:v>
                </c:pt>
                <c:pt idx="312">
                  <c:v>0.74835294117647055</c:v>
                </c:pt>
                <c:pt idx="313">
                  <c:v>0.75070588235294478</c:v>
                </c:pt>
                <c:pt idx="314">
                  <c:v>0.75058823529412111</c:v>
                </c:pt>
                <c:pt idx="315">
                  <c:v>0.75070588235294478</c:v>
                </c:pt>
                <c:pt idx="316">
                  <c:v>0.75305882352941877</c:v>
                </c:pt>
                <c:pt idx="317">
                  <c:v>0.75235294117647067</c:v>
                </c:pt>
                <c:pt idx="318">
                  <c:v>0.75317647058823911</c:v>
                </c:pt>
                <c:pt idx="319">
                  <c:v>0.75517647058823911</c:v>
                </c:pt>
                <c:pt idx="320">
                  <c:v>0.75400000000000378</c:v>
                </c:pt>
                <c:pt idx="321">
                  <c:v>0.75611764705882734</c:v>
                </c:pt>
                <c:pt idx="322">
                  <c:v>0.75658823529412134</c:v>
                </c:pt>
                <c:pt idx="323">
                  <c:v>0.75658823529412134</c:v>
                </c:pt>
                <c:pt idx="324">
                  <c:v>0.75811764705882734</c:v>
                </c:pt>
                <c:pt idx="325">
                  <c:v>0.75847058823529412</c:v>
                </c:pt>
                <c:pt idx="326">
                  <c:v>0.75917647058823901</c:v>
                </c:pt>
                <c:pt idx="327">
                  <c:v>0.75964705882353689</c:v>
                </c:pt>
                <c:pt idx="328">
                  <c:v>0.76105882352941912</c:v>
                </c:pt>
                <c:pt idx="329">
                  <c:v>0.76094117647059833</c:v>
                </c:pt>
                <c:pt idx="330">
                  <c:v>0.76141176470588234</c:v>
                </c:pt>
                <c:pt idx="331">
                  <c:v>0.7636470588235369</c:v>
                </c:pt>
                <c:pt idx="332">
                  <c:v>0.76188235294118023</c:v>
                </c:pt>
                <c:pt idx="333">
                  <c:v>0.76447058823529412</c:v>
                </c:pt>
                <c:pt idx="334">
                  <c:v>0.76494117647059834</c:v>
                </c:pt>
                <c:pt idx="335">
                  <c:v>0.76411764705882734</c:v>
                </c:pt>
                <c:pt idx="336">
                  <c:v>0.76694117647059834</c:v>
                </c:pt>
                <c:pt idx="337">
                  <c:v>0.76600000000000379</c:v>
                </c:pt>
                <c:pt idx="338">
                  <c:v>0.76705882352941912</c:v>
                </c:pt>
                <c:pt idx="339">
                  <c:v>0.76823529411764713</c:v>
                </c:pt>
                <c:pt idx="340">
                  <c:v>0.76835294117647068</c:v>
                </c:pt>
                <c:pt idx="341">
                  <c:v>0.76917647058823901</c:v>
                </c:pt>
                <c:pt idx="342">
                  <c:v>0.76976470588235257</c:v>
                </c:pt>
                <c:pt idx="343">
                  <c:v>0.77094117647059834</c:v>
                </c:pt>
                <c:pt idx="344">
                  <c:v>0.7707058823529449</c:v>
                </c:pt>
                <c:pt idx="345">
                  <c:v>0.77211764705882735</c:v>
                </c:pt>
                <c:pt idx="346">
                  <c:v>0.77294117647059835</c:v>
                </c:pt>
                <c:pt idx="347">
                  <c:v>0.77247058823529413</c:v>
                </c:pt>
                <c:pt idx="348">
                  <c:v>0.77411764705882735</c:v>
                </c:pt>
                <c:pt idx="349">
                  <c:v>0.77482352941176469</c:v>
                </c:pt>
                <c:pt idx="350">
                  <c:v>0.77388235294118024</c:v>
                </c:pt>
                <c:pt idx="351">
                  <c:v>0.77635294117647069</c:v>
                </c:pt>
                <c:pt idx="352">
                  <c:v>0.77600000000000402</c:v>
                </c:pt>
                <c:pt idx="353">
                  <c:v>0.77588235294118035</c:v>
                </c:pt>
                <c:pt idx="354">
                  <c:v>0.77823529411764703</c:v>
                </c:pt>
                <c:pt idx="355">
                  <c:v>0.77717647058823969</c:v>
                </c:pt>
                <c:pt idx="356">
                  <c:v>0.7781176470588278</c:v>
                </c:pt>
                <c:pt idx="357">
                  <c:v>0.77952941176471013</c:v>
                </c:pt>
                <c:pt idx="358">
                  <c:v>0.77894117647059902</c:v>
                </c:pt>
                <c:pt idx="359">
                  <c:v>0.78023529411764658</c:v>
                </c:pt>
                <c:pt idx="360">
                  <c:v>0.78047058823529358</c:v>
                </c:pt>
                <c:pt idx="361">
                  <c:v>0.78141176470588236</c:v>
                </c:pt>
                <c:pt idx="362">
                  <c:v>0.78141176470588236</c:v>
                </c:pt>
                <c:pt idx="363">
                  <c:v>0.7825882352941177</c:v>
                </c:pt>
                <c:pt idx="364">
                  <c:v>0.78317647058823525</c:v>
                </c:pt>
                <c:pt idx="365">
                  <c:v>0.7825882352941177</c:v>
                </c:pt>
                <c:pt idx="366">
                  <c:v>0.78482352941176459</c:v>
                </c:pt>
                <c:pt idx="367">
                  <c:v>0.78435294117647059</c:v>
                </c:pt>
                <c:pt idx="368">
                  <c:v>0.78447058823529359</c:v>
                </c:pt>
                <c:pt idx="369">
                  <c:v>0.78670588235294114</c:v>
                </c:pt>
                <c:pt idx="370">
                  <c:v>0.78529411764705881</c:v>
                </c:pt>
                <c:pt idx="371">
                  <c:v>0.78694117647059569</c:v>
                </c:pt>
                <c:pt idx="372">
                  <c:v>0.78776470588234793</c:v>
                </c:pt>
                <c:pt idx="373">
                  <c:v>0.7871764705882357</c:v>
                </c:pt>
                <c:pt idx="374">
                  <c:v>0.78870588235294115</c:v>
                </c:pt>
                <c:pt idx="375">
                  <c:v>0.78905882352941603</c:v>
                </c:pt>
                <c:pt idx="376">
                  <c:v>0.78905882352941603</c:v>
                </c:pt>
                <c:pt idx="377">
                  <c:v>0.79</c:v>
                </c:pt>
                <c:pt idx="378">
                  <c:v>0.79070588235294115</c:v>
                </c:pt>
                <c:pt idx="379">
                  <c:v>0.7905882352941177</c:v>
                </c:pt>
                <c:pt idx="380">
                  <c:v>0.79152941176470581</c:v>
                </c:pt>
                <c:pt idx="381">
                  <c:v>0.7925882352941177</c:v>
                </c:pt>
                <c:pt idx="382">
                  <c:v>0.79176470588234793</c:v>
                </c:pt>
                <c:pt idx="383">
                  <c:v>0.79352941176470593</c:v>
                </c:pt>
                <c:pt idx="384">
                  <c:v>0.79376470588234815</c:v>
                </c:pt>
                <c:pt idx="385">
                  <c:v>0.79364705882353381</c:v>
                </c:pt>
                <c:pt idx="386">
                  <c:v>0.79529411764705882</c:v>
                </c:pt>
                <c:pt idx="387">
                  <c:v>0.7949411764705957</c:v>
                </c:pt>
                <c:pt idx="388">
                  <c:v>0.79552941176470582</c:v>
                </c:pt>
                <c:pt idx="389">
                  <c:v>0.79658823529411771</c:v>
                </c:pt>
                <c:pt idx="390">
                  <c:v>0.79682352941176449</c:v>
                </c:pt>
                <c:pt idx="391">
                  <c:v>0.7971764705882356</c:v>
                </c:pt>
                <c:pt idx="392">
                  <c:v>0.79776470588234782</c:v>
                </c:pt>
                <c:pt idx="393">
                  <c:v>0.7989411764705957</c:v>
                </c:pt>
                <c:pt idx="394">
                  <c:v>0.79823529411764649</c:v>
                </c:pt>
                <c:pt idx="395">
                  <c:v>0.8</c:v>
                </c:pt>
                <c:pt idx="396">
                  <c:v>0.8001176470588236</c:v>
                </c:pt>
                <c:pt idx="397">
                  <c:v>0.79929411764705882</c:v>
                </c:pt>
                <c:pt idx="398">
                  <c:v>0.80164705882353371</c:v>
                </c:pt>
                <c:pt idx="399">
                  <c:v>0.80035294117647049</c:v>
                </c:pt>
                <c:pt idx="400">
                  <c:v>0.80129411764705893</c:v>
                </c:pt>
                <c:pt idx="401">
                  <c:v>0.80247058823529349</c:v>
                </c:pt>
                <c:pt idx="402">
                  <c:v>0.80152941176470582</c:v>
                </c:pt>
                <c:pt idx="403">
                  <c:v>0.80305882352941593</c:v>
                </c:pt>
                <c:pt idx="404">
                  <c:v>0.80305882352941593</c:v>
                </c:pt>
                <c:pt idx="405">
                  <c:v>0.80364705882353371</c:v>
                </c:pt>
                <c:pt idx="406">
                  <c:v>0.8041176470588236</c:v>
                </c:pt>
                <c:pt idx="407">
                  <c:v>0.80423529411764649</c:v>
                </c:pt>
                <c:pt idx="408">
                  <c:v>0.80564705882353371</c:v>
                </c:pt>
                <c:pt idx="409">
                  <c:v>0.80458823529411772</c:v>
                </c:pt>
                <c:pt idx="410">
                  <c:v>0.80623529411764649</c:v>
                </c:pt>
                <c:pt idx="411">
                  <c:v>0.80670588235294161</c:v>
                </c:pt>
                <c:pt idx="412">
                  <c:v>0.80529411764705894</c:v>
                </c:pt>
                <c:pt idx="413">
                  <c:v>0.80847058823529416</c:v>
                </c:pt>
                <c:pt idx="414">
                  <c:v>0.8068235294117645</c:v>
                </c:pt>
                <c:pt idx="415">
                  <c:v>0.80717647058823561</c:v>
                </c:pt>
                <c:pt idx="416">
                  <c:v>0.80988235294117661</c:v>
                </c:pt>
                <c:pt idx="417">
                  <c:v>0.80694117647059582</c:v>
                </c:pt>
                <c:pt idx="418">
                  <c:v>0.80964705882353372</c:v>
                </c:pt>
                <c:pt idx="419">
                  <c:v>0.80976470588234828</c:v>
                </c:pt>
                <c:pt idx="420">
                  <c:v>0.80847058823529416</c:v>
                </c:pt>
                <c:pt idx="421">
                  <c:v>0.81141176470588239</c:v>
                </c:pt>
                <c:pt idx="422">
                  <c:v>0.80988235294117661</c:v>
                </c:pt>
                <c:pt idx="423">
                  <c:v>0.81094117647059583</c:v>
                </c:pt>
                <c:pt idx="424">
                  <c:v>0.81200000000000061</c:v>
                </c:pt>
                <c:pt idx="425">
                  <c:v>0.81094117647059583</c:v>
                </c:pt>
                <c:pt idx="426">
                  <c:v>0.8128235294117645</c:v>
                </c:pt>
                <c:pt idx="427">
                  <c:v>0.8117647058823485</c:v>
                </c:pt>
                <c:pt idx="428">
                  <c:v>0.81294117647059605</c:v>
                </c:pt>
                <c:pt idx="429">
                  <c:v>0.81317647058823561</c:v>
                </c:pt>
                <c:pt idx="430">
                  <c:v>0.8123529411764705</c:v>
                </c:pt>
                <c:pt idx="431">
                  <c:v>0.81470588235294161</c:v>
                </c:pt>
                <c:pt idx="432">
                  <c:v>0.81294117647059605</c:v>
                </c:pt>
                <c:pt idx="433">
                  <c:v>0.81411764705882361</c:v>
                </c:pt>
                <c:pt idx="434">
                  <c:v>0.81541176470588239</c:v>
                </c:pt>
                <c:pt idx="435">
                  <c:v>0.81317647058823561</c:v>
                </c:pt>
                <c:pt idx="436">
                  <c:v>0.81588235294117661</c:v>
                </c:pt>
                <c:pt idx="437">
                  <c:v>0.81552941176470595</c:v>
                </c:pt>
                <c:pt idx="438">
                  <c:v>0.8143529411764705</c:v>
                </c:pt>
                <c:pt idx="439">
                  <c:v>0.81729411764705873</c:v>
                </c:pt>
                <c:pt idx="440">
                  <c:v>0.81576470588234851</c:v>
                </c:pt>
                <c:pt idx="441">
                  <c:v>0.81623529411764717</c:v>
                </c:pt>
                <c:pt idx="442">
                  <c:v>0.81799999999999995</c:v>
                </c:pt>
                <c:pt idx="443">
                  <c:v>0.8163529411764705</c:v>
                </c:pt>
                <c:pt idx="444">
                  <c:v>0.81835294117647051</c:v>
                </c:pt>
                <c:pt idx="445">
                  <c:v>0.81752941176470584</c:v>
                </c:pt>
                <c:pt idx="446">
                  <c:v>0.81847058823529406</c:v>
                </c:pt>
                <c:pt idx="447">
                  <c:v>0.81882352941176451</c:v>
                </c:pt>
                <c:pt idx="448">
                  <c:v>0.81799999999999995</c:v>
                </c:pt>
                <c:pt idx="449">
                  <c:v>0.82047058823529406</c:v>
                </c:pt>
                <c:pt idx="450">
                  <c:v>0.81835294117647051</c:v>
                </c:pt>
                <c:pt idx="451">
                  <c:v>0.81988235294117662</c:v>
                </c:pt>
                <c:pt idx="452">
                  <c:v>0.82129411764705873</c:v>
                </c:pt>
                <c:pt idx="453">
                  <c:v>0.81870588235294162</c:v>
                </c:pt>
                <c:pt idx="454">
                  <c:v>0.82223529411764706</c:v>
                </c:pt>
                <c:pt idx="455">
                  <c:v>0.82094117647059683</c:v>
                </c:pt>
                <c:pt idx="456">
                  <c:v>0.82011764705882362</c:v>
                </c:pt>
                <c:pt idx="457">
                  <c:v>0.82352941176470595</c:v>
                </c:pt>
                <c:pt idx="458">
                  <c:v>0.82082352941176451</c:v>
                </c:pt>
                <c:pt idx="459">
                  <c:v>0.82247058823529418</c:v>
                </c:pt>
                <c:pt idx="460">
                  <c:v>0.82376470588234862</c:v>
                </c:pt>
                <c:pt idx="461">
                  <c:v>0.82188235294117662</c:v>
                </c:pt>
                <c:pt idx="462">
                  <c:v>0.82423529411764651</c:v>
                </c:pt>
                <c:pt idx="463">
                  <c:v>0.82376470588234862</c:v>
                </c:pt>
                <c:pt idx="464">
                  <c:v>0.82364705882353451</c:v>
                </c:pt>
                <c:pt idx="465">
                  <c:v>0.82505882352941673</c:v>
                </c:pt>
                <c:pt idx="466">
                  <c:v>0.82435294117647051</c:v>
                </c:pt>
                <c:pt idx="467">
                  <c:v>0.82564705882353429</c:v>
                </c:pt>
                <c:pt idx="468">
                  <c:v>0.82517647058823562</c:v>
                </c:pt>
                <c:pt idx="469">
                  <c:v>0.82588235294117662</c:v>
                </c:pt>
                <c:pt idx="470">
                  <c:v>0.82647058823529418</c:v>
                </c:pt>
                <c:pt idx="471">
                  <c:v>0.82576470588234863</c:v>
                </c:pt>
                <c:pt idx="472">
                  <c:v>0.82764705882353451</c:v>
                </c:pt>
                <c:pt idx="473">
                  <c:v>0.82670588235294162</c:v>
                </c:pt>
                <c:pt idx="474">
                  <c:v>0.82705882352941684</c:v>
                </c:pt>
                <c:pt idx="475">
                  <c:v>0.82905882352941673</c:v>
                </c:pt>
                <c:pt idx="476">
                  <c:v>0.82694117647059684</c:v>
                </c:pt>
                <c:pt idx="477">
                  <c:v>0.82905882352941673</c:v>
                </c:pt>
                <c:pt idx="478">
                  <c:v>0.82929411764705885</c:v>
                </c:pt>
                <c:pt idx="479">
                  <c:v>0.82788235294117662</c:v>
                </c:pt>
                <c:pt idx="480">
                  <c:v>0.83047058823529418</c:v>
                </c:pt>
                <c:pt idx="481">
                  <c:v>0.8296470588235344</c:v>
                </c:pt>
                <c:pt idx="482">
                  <c:v>0.82929411764705885</c:v>
                </c:pt>
                <c:pt idx="483">
                  <c:v>0.83117647058823563</c:v>
                </c:pt>
                <c:pt idx="484">
                  <c:v>0.83035294117647052</c:v>
                </c:pt>
                <c:pt idx="485">
                  <c:v>0.83070588235294163</c:v>
                </c:pt>
                <c:pt idx="486">
                  <c:v>0.83188235294117663</c:v>
                </c:pt>
                <c:pt idx="487">
                  <c:v>0.83141176470588241</c:v>
                </c:pt>
                <c:pt idx="488">
                  <c:v>0.83152941176470663</c:v>
                </c:pt>
                <c:pt idx="489">
                  <c:v>0.83258823529411763</c:v>
                </c:pt>
                <c:pt idx="490">
                  <c:v>0.83247058823529407</c:v>
                </c:pt>
                <c:pt idx="491">
                  <c:v>0.83200000000000063</c:v>
                </c:pt>
                <c:pt idx="492">
                  <c:v>0.83329411764705885</c:v>
                </c:pt>
                <c:pt idx="493">
                  <c:v>0.83329411764705885</c:v>
                </c:pt>
                <c:pt idx="494">
                  <c:v>0.83258823529411763</c:v>
                </c:pt>
                <c:pt idx="495">
                  <c:v>0.83400000000000063</c:v>
                </c:pt>
                <c:pt idx="496">
                  <c:v>0.83423529411764707</c:v>
                </c:pt>
                <c:pt idx="497">
                  <c:v>0.83294117647059684</c:v>
                </c:pt>
                <c:pt idx="498">
                  <c:v>0.83541176470588241</c:v>
                </c:pt>
                <c:pt idx="499">
                  <c:v>0.83458823529411774</c:v>
                </c:pt>
                <c:pt idx="500">
                  <c:v>0.83376470588234874</c:v>
                </c:pt>
                <c:pt idx="501">
                  <c:v>0.83658823529411763</c:v>
                </c:pt>
                <c:pt idx="502">
                  <c:v>0.83423529411764707</c:v>
                </c:pt>
                <c:pt idx="503">
                  <c:v>0.83541176470588241</c:v>
                </c:pt>
                <c:pt idx="504">
                  <c:v>0.83682352941176452</c:v>
                </c:pt>
                <c:pt idx="505">
                  <c:v>0.83494117647059685</c:v>
                </c:pt>
                <c:pt idx="506">
                  <c:v>0.83670588235294163</c:v>
                </c:pt>
                <c:pt idx="507">
                  <c:v>0.83682352941176452</c:v>
                </c:pt>
                <c:pt idx="508">
                  <c:v>0.83623529411764697</c:v>
                </c:pt>
                <c:pt idx="509">
                  <c:v>0.83717647058823563</c:v>
                </c:pt>
                <c:pt idx="510">
                  <c:v>0.83705882352941685</c:v>
                </c:pt>
                <c:pt idx="511">
                  <c:v>0.83752941176470663</c:v>
                </c:pt>
                <c:pt idx="512">
                  <c:v>0.83705882352941685</c:v>
                </c:pt>
                <c:pt idx="513">
                  <c:v>0.83823529411764708</c:v>
                </c:pt>
                <c:pt idx="514">
                  <c:v>0.83800000000000063</c:v>
                </c:pt>
                <c:pt idx="515">
                  <c:v>0.83729411764705963</c:v>
                </c:pt>
                <c:pt idx="516">
                  <c:v>0.8394117647058823</c:v>
                </c:pt>
                <c:pt idx="517">
                  <c:v>0.83800000000000063</c:v>
                </c:pt>
                <c:pt idx="518">
                  <c:v>0.83823529411764708</c:v>
                </c:pt>
                <c:pt idx="519">
                  <c:v>0.84082352941176453</c:v>
                </c:pt>
                <c:pt idx="520">
                  <c:v>0.83788235294117663</c:v>
                </c:pt>
                <c:pt idx="521">
                  <c:v>0.84058823529411764</c:v>
                </c:pt>
                <c:pt idx="522">
                  <c:v>0.84129411764705964</c:v>
                </c:pt>
                <c:pt idx="523">
                  <c:v>0.83917647058823563</c:v>
                </c:pt>
                <c:pt idx="524">
                  <c:v>0.84247058823529419</c:v>
                </c:pt>
                <c:pt idx="525">
                  <c:v>0.84129411764705964</c:v>
                </c:pt>
                <c:pt idx="526">
                  <c:v>0.84129411764705964</c:v>
                </c:pt>
                <c:pt idx="527">
                  <c:v>0.84341176470588231</c:v>
                </c:pt>
                <c:pt idx="528">
                  <c:v>0.84164705882353519</c:v>
                </c:pt>
                <c:pt idx="529">
                  <c:v>0.8436470588235353</c:v>
                </c:pt>
                <c:pt idx="530">
                  <c:v>0.84329411764705875</c:v>
                </c:pt>
                <c:pt idx="531">
                  <c:v>0.8436470588235353</c:v>
                </c:pt>
                <c:pt idx="532">
                  <c:v>0.84411764705882364</c:v>
                </c:pt>
                <c:pt idx="533">
                  <c:v>0.84341176470588231</c:v>
                </c:pt>
                <c:pt idx="534">
                  <c:v>0.84494117647059808</c:v>
                </c:pt>
                <c:pt idx="535">
                  <c:v>0.84329411764705875</c:v>
                </c:pt>
                <c:pt idx="536">
                  <c:v>0.84411764705882364</c:v>
                </c:pt>
                <c:pt idx="537">
                  <c:v>0.84529411764705964</c:v>
                </c:pt>
                <c:pt idx="538">
                  <c:v>0.84282352941176453</c:v>
                </c:pt>
                <c:pt idx="539">
                  <c:v>0.8457647058823492</c:v>
                </c:pt>
                <c:pt idx="540">
                  <c:v>0.84470588235294164</c:v>
                </c:pt>
                <c:pt idx="541">
                  <c:v>0.8436470588235353</c:v>
                </c:pt>
                <c:pt idx="542">
                  <c:v>0.84670588235294164</c:v>
                </c:pt>
                <c:pt idx="543">
                  <c:v>0.84411764705882364</c:v>
                </c:pt>
                <c:pt idx="544">
                  <c:v>0.84552941176470664</c:v>
                </c:pt>
                <c:pt idx="545">
                  <c:v>0.84658823529411775</c:v>
                </c:pt>
                <c:pt idx="546">
                  <c:v>0.84458823529411764</c:v>
                </c:pt>
                <c:pt idx="547">
                  <c:v>0.84729411764705875</c:v>
                </c:pt>
                <c:pt idx="548">
                  <c:v>0.84611764705882364</c:v>
                </c:pt>
                <c:pt idx="549">
                  <c:v>0.84670588235294164</c:v>
                </c:pt>
                <c:pt idx="550">
                  <c:v>0.8476470588235353</c:v>
                </c:pt>
                <c:pt idx="551">
                  <c:v>0.84658823529411775</c:v>
                </c:pt>
                <c:pt idx="552">
                  <c:v>0.84858823529411764</c:v>
                </c:pt>
                <c:pt idx="553">
                  <c:v>0.84729411764705875</c:v>
                </c:pt>
                <c:pt idx="554">
                  <c:v>0.84847058823529409</c:v>
                </c:pt>
                <c:pt idx="555">
                  <c:v>0.84917647058823564</c:v>
                </c:pt>
                <c:pt idx="556">
                  <c:v>0.84752941176470664</c:v>
                </c:pt>
                <c:pt idx="557">
                  <c:v>0.85035294117647053</c:v>
                </c:pt>
                <c:pt idx="558">
                  <c:v>0.84882352941176453</c:v>
                </c:pt>
                <c:pt idx="559">
                  <c:v>0.84894117647059819</c:v>
                </c:pt>
                <c:pt idx="560">
                  <c:v>0.85117647058823565</c:v>
                </c:pt>
                <c:pt idx="561">
                  <c:v>0.84870588235294164</c:v>
                </c:pt>
                <c:pt idx="562">
                  <c:v>0.85070588235294164</c:v>
                </c:pt>
                <c:pt idx="563">
                  <c:v>0.85117647058823565</c:v>
                </c:pt>
                <c:pt idx="564">
                  <c:v>0.8497647058823492</c:v>
                </c:pt>
                <c:pt idx="565">
                  <c:v>0.85188235294117665</c:v>
                </c:pt>
                <c:pt idx="566">
                  <c:v>0.85094117647059819</c:v>
                </c:pt>
                <c:pt idx="567">
                  <c:v>0.85117647058823565</c:v>
                </c:pt>
                <c:pt idx="568">
                  <c:v>0.85211764705882365</c:v>
                </c:pt>
                <c:pt idx="569">
                  <c:v>0.85152941176470665</c:v>
                </c:pt>
                <c:pt idx="570">
                  <c:v>0.85223529411764709</c:v>
                </c:pt>
                <c:pt idx="571">
                  <c:v>0.85223529411764709</c:v>
                </c:pt>
                <c:pt idx="572">
                  <c:v>0.85247058823529409</c:v>
                </c:pt>
                <c:pt idx="573">
                  <c:v>0.85294117647059819</c:v>
                </c:pt>
                <c:pt idx="574">
                  <c:v>0.85258823529411765</c:v>
                </c:pt>
                <c:pt idx="575">
                  <c:v>0.85376470588234921</c:v>
                </c:pt>
                <c:pt idx="576">
                  <c:v>0.85317647058823565</c:v>
                </c:pt>
                <c:pt idx="577">
                  <c:v>0.85341176470588243</c:v>
                </c:pt>
                <c:pt idx="578">
                  <c:v>0.85470588235294165</c:v>
                </c:pt>
                <c:pt idx="579">
                  <c:v>0.85341176470588243</c:v>
                </c:pt>
                <c:pt idx="580">
                  <c:v>0.85458823529411765</c:v>
                </c:pt>
                <c:pt idx="581">
                  <c:v>0.85529411764705965</c:v>
                </c:pt>
                <c:pt idx="582">
                  <c:v>0.85376470588234921</c:v>
                </c:pt>
                <c:pt idx="583">
                  <c:v>0.8557647058823491</c:v>
                </c:pt>
                <c:pt idx="584">
                  <c:v>0.85529411764705965</c:v>
                </c:pt>
                <c:pt idx="585">
                  <c:v>0.85458823529411765</c:v>
                </c:pt>
                <c:pt idx="586">
                  <c:v>0.85670588235294165</c:v>
                </c:pt>
                <c:pt idx="587">
                  <c:v>0.85541176470588232</c:v>
                </c:pt>
                <c:pt idx="588">
                  <c:v>0.8557647058823491</c:v>
                </c:pt>
                <c:pt idx="589">
                  <c:v>0.85717647058823565</c:v>
                </c:pt>
                <c:pt idx="590">
                  <c:v>0.8557647058823491</c:v>
                </c:pt>
                <c:pt idx="591">
                  <c:v>0.8569411764705982</c:v>
                </c:pt>
                <c:pt idx="592">
                  <c:v>0.85705882352941776</c:v>
                </c:pt>
                <c:pt idx="593">
                  <c:v>0.85705882352941776</c:v>
                </c:pt>
                <c:pt idx="594">
                  <c:v>0.85729411764705965</c:v>
                </c:pt>
                <c:pt idx="595">
                  <c:v>0.85741176470588243</c:v>
                </c:pt>
                <c:pt idx="596">
                  <c:v>0.85823529411764699</c:v>
                </c:pt>
                <c:pt idx="597">
                  <c:v>0.85717647058823565</c:v>
                </c:pt>
                <c:pt idx="598">
                  <c:v>0.8584705882352941</c:v>
                </c:pt>
                <c:pt idx="599">
                  <c:v>0.85882352941176454</c:v>
                </c:pt>
                <c:pt idx="600">
                  <c:v>0.85741176470588243</c:v>
                </c:pt>
                <c:pt idx="601">
                  <c:v>0.85976470588234932</c:v>
                </c:pt>
                <c:pt idx="602">
                  <c:v>0.85870588235294165</c:v>
                </c:pt>
                <c:pt idx="603">
                  <c:v>0.85823529411764699</c:v>
                </c:pt>
                <c:pt idx="604">
                  <c:v>0.8604705882352941</c:v>
                </c:pt>
                <c:pt idx="605">
                  <c:v>0.85882352941176454</c:v>
                </c:pt>
                <c:pt idx="606">
                  <c:v>0.85917647058823565</c:v>
                </c:pt>
                <c:pt idx="607">
                  <c:v>0.8609411764705982</c:v>
                </c:pt>
                <c:pt idx="608">
                  <c:v>0.85882352941176454</c:v>
                </c:pt>
                <c:pt idx="609">
                  <c:v>0.86035294117647054</c:v>
                </c:pt>
                <c:pt idx="610">
                  <c:v>0.86070588235294165</c:v>
                </c:pt>
                <c:pt idx="611">
                  <c:v>0.85952941176470665</c:v>
                </c:pt>
                <c:pt idx="612">
                  <c:v>0.86117647058823565</c:v>
                </c:pt>
                <c:pt idx="613">
                  <c:v>0.86058823529411765</c:v>
                </c:pt>
                <c:pt idx="614">
                  <c:v>0.86082352941176477</c:v>
                </c:pt>
                <c:pt idx="615">
                  <c:v>0.86117647058823565</c:v>
                </c:pt>
                <c:pt idx="616">
                  <c:v>0.86117647058823565</c:v>
                </c:pt>
                <c:pt idx="617">
                  <c:v>0.86152941176470665</c:v>
                </c:pt>
                <c:pt idx="618">
                  <c:v>0.86129411764705965</c:v>
                </c:pt>
                <c:pt idx="619">
                  <c:v>0.86211764705882465</c:v>
                </c:pt>
                <c:pt idx="620">
                  <c:v>0.86164705882353543</c:v>
                </c:pt>
                <c:pt idx="621">
                  <c:v>0.86188235294117665</c:v>
                </c:pt>
                <c:pt idx="622">
                  <c:v>0.86282352941176466</c:v>
                </c:pt>
                <c:pt idx="623">
                  <c:v>0.86164705882353543</c:v>
                </c:pt>
                <c:pt idx="624">
                  <c:v>0.8629411764705982</c:v>
                </c:pt>
                <c:pt idx="625">
                  <c:v>0.8629411764705982</c:v>
                </c:pt>
                <c:pt idx="626">
                  <c:v>0.86223529411764699</c:v>
                </c:pt>
                <c:pt idx="627">
                  <c:v>0.86376470588234966</c:v>
                </c:pt>
                <c:pt idx="628">
                  <c:v>0.8629411764705982</c:v>
                </c:pt>
                <c:pt idx="629">
                  <c:v>0.86329411764706065</c:v>
                </c:pt>
                <c:pt idx="630">
                  <c:v>0.86388235294117965</c:v>
                </c:pt>
                <c:pt idx="631">
                  <c:v>0.86352941176470865</c:v>
                </c:pt>
                <c:pt idx="632">
                  <c:v>0.86400000000000265</c:v>
                </c:pt>
                <c:pt idx="633">
                  <c:v>0.86411764705882665</c:v>
                </c:pt>
                <c:pt idx="634">
                  <c:v>0.8644705882352941</c:v>
                </c:pt>
                <c:pt idx="635">
                  <c:v>0.86411764705882665</c:v>
                </c:pt>
                <c:pt idx="636">
                  <c:v>0.86470588235294454</c:v>
                </c:pt>
                <c:pt idx="637">
                  <c:v>0.86517647058823866</c:v>
                </c:pt>
                <c:pt idx="638">
                  <c:v>0.86411764705882665</c:v>
                </c:pt>
                <c:pt idx="639">
                  <c:v>0.86552941176470932</c:v>
                </c:pt>
                <c:pt idx="640">
                  <c:v>0.86541176470588244</c:v>
                </c:pt>
                <c:pt idx="641">
                  <c:v>0.86458823529412099</c:v>
                </c:pt>
                <c:pt idx="642">
                  <c:v>0.86635294117647055</c:v>
                </c:pt>
                <c:pt idx="643">
                  <c:v>0.86564705882353576</c:v>
                </c:pt>
                <c:pt idx="644">
                  <c:v>0.86517647058823866</c:v>
                </c:pt>
                <c:pt idx="645">
                  <c:v>0.86694117647059821</c:v>
                </c:pt>
                <c:pt idx="646">
                  <c:v>0.86564705882353576</c:v>
                </c:pt>
                <c:pt idx="647">
                  <c:v>0.86588235294117977</c:v>
                </c:pt>
                <c:pt idx="648">
                  <c:v>0.8676470588235361</c:v>
                </c:pt>
                <c:pt idx="649">
                  <c:v>0.86576470588234955</c:v>
                </c:pt>
                <c:pt idx="650">
                  <c:v>0.86694117647059821</c:v>
                </c:pt>
                <c:pt idx="651">
                  <c:v>0.86776470588234966</c:v>
                </c:pt>
                <c:pt idx="652">
                  <c:v>0.86611764705882677</c:v>
                </c:pt>
                <c:pt idx="653">
                  <c:v>0.86776470588234966</c:v>
                </c:pt>
                <c:pt idx="654">
                  <c:v>0.8676470588235361</c:v>
                </c:pt>
                <c:pt idx="655">
                  <c:v>0.86705882352941843</c:v>
                </c:pt>
                <c:pt idx="656">
                  <c:v>0.86800000000000332</c:v>
                </c:pt>
                <c:pt idx="657">
                  <c:v>0.86811764705882688</c:v>
                </c:pt>
                <c:pt idx="658">
                  <c:v>0.86741176470588233</c:v>
                </c:pt>
                <c:pt idx="659">
                  <c:v>0.86835294117647066</c:v>
                </c:pt>
                <c:pt idx="660">
                  <c:v>0.86823529411764711</c:v>
                </c:pt>
                <c:pt idx="661">
                  <c:v>0.86823529411764711</c:v>
                </c:pt>
                <c:pt idx="662">
                  <c:v>0.86847058823529411</c:v>
                </c:pt>
                <c:pt idx="663">
                  <c:v>0.86894117647059821</c:v>
                </c:pt>
                <c:pt idx="664">
                  <c:v>0.86882352941176477</c:v>
                </c:pt>
                <c:pt idx="665">
                  <c:v>0.86823529411764711</c:v>
                </c:pt>
                <c:pt idx="666">
                  <c:v>0.86964705882353599</c:v>
                </c:pt>
                <c:pt idx="667">
                  <c:v>0.86894117647059821</c:v>
                </c:pt>
                <c:pt idx="668">
                  <c:v>0.86847058823529411</c:v>
                </c:pt>
                <c:pt idx="669">
                  <c:v>0.87082352941176466</c:v>
                </c:pt>
                <c:pt idx="670">
                  <c:v>0.86835294117647066</c:v>
                </c:pt>
                <c:pt idx="671">
                  <c:v>0.86976470588234955</c:v>
                </c:pt>
                <c:pt idx="672">
                  <c:v>0.87105882352941844</c:v>
                </c:pt>
                <c:pt idx="673">
                  <c:v>0.86800000000000332</c:v>
                </c:pt>
                <c:pt idx="674">
                  <c:v>0.87152941176470922</c:v>
                </c:pt>
                <c:pt idx="675">
                  <c:v>0.870235294117647</c:v>
                </c:pt>
                <c:pt idx="676">
                  <c:v>0.86882352941176477</c:v>
                </c:pt>
                <c:pt idx="677">
                  <c:v>0.87223529411764711</c:v>
                </c:pt>
                <c:pt idx="678">
                  <c:v>0.86917647058823866</c:v>
                </c:pt>
                <c:pt idx="679">
                  <c:v>0.87094117647059821</c:v>
                </c:pt>
                <c:pt idx="680">
                  <c:v>0.87152941176470922</c:v>
                </c:pt>
                <c:pt idx="681">
                  <c:v>0.86976470588234955</c:v>
                </c:pt>
                <c:pt idx="682">
                  <c:v>0.87176470588234967</c:v>
                </c:pt>
                <c:pt idx="683">
                  <c:v>0.87094117647059821</c:v>
                </c:pt>
                <c:pt idx="684">
                  <c:v>0.87082352941176466</c:v>
                </c:pt>
                <c:pt idx="685">
                  <c:v>0.87188235294117988</c:v>
                </c:pt>
                <c:pt idx="686">
                  <c:v>0.87070588235294444</c:v>
                </c:pt>
                <c:pt idx="687">
                  <c:v>0.87211764705882688</c:v>
                </c:pt>
                <c:pt idx="688">
                  <c:v>0.87117647058823866</c:v>
                </c:pt>
                <c:pt idx="689">
                  <c:v>0.87152941176470922</c:v>
                </c:pt>
                <c:pt idx="690">
                  <c:v>0.87247058823529422</c:v>
                </c:pt>
                <c:pt idx="691">
                  <c:v>0.87082352941176466</c:v>
                </c:pt>
                <c:pt idx="692">
                  <c:v>0.872588235294121</c:v>
                </c:pt>
                <c:pt idx="693">
                  <c:v>0.87200000000000333</c:v>
                </c:pt>
                <c:pt idx="694">
                  <c:v>0.87094117647059821</c:v>
                </c:pt>
                <c:pt idx="695">
                  <c:v>0.87317647058823866</c:v>
                </c:pt>
                <c:pt idx="696">
                  <c:v>0.87141176470588233</c:v>
                </c:pt>
                <c:pt idx="697">
                  <c:v>0.8716470588235361</c:v>
                </c:pt>
                <c:pt idx="698">
                  <c:v>0.87294117647059832</c:v>
                </c:pt>
                <c:pt idx="699">
                  <c:v>0.87141176470588233</c:v>
                </c:pt>
                <c:pt idx="700">
                  <c:v>0.87235294117647066</c:v>
                </c:pt>
                <c:pt idx="701">
                  <c:v>0.87282352941176478</c:v>
                </c:pt>
                <c:pt idx="702">
                  <c:v>0.87176470588234967</c:v>
                </c:pt>
                <c:pt idx="703">
                  <c:v>0.87270588235294455</c:v>
                </c:pt>
                <c:pt idx="704">
                  <c:v>0.87282352941176478</c:v>
                </c:pt>
                <c:pt idx="705">
                  <c:v>0.87235294117647066</c:v>
                </c:pt>
                <c:pt idx="706">
                  <c:v>0.87282352941176478</c:v>
                </c:pt>
                <c:pt idx="707">
                  <c:v>0.87317647058823866</c:v>
                </c:pt>
                <c:pt idx="708">
                  <c:v>0.872588235294121</c:v>
                </c:pt>
                <c:pt idx="709">
                  <c:v>0.87294117647059832</c:v>
                </c:pt>
                <c:pt idx="710">
                  <c:v>0.87341176470588233</c:v>
                </c:pt>
                <c:pt idx="711">
                  <c:v>0.87270588235294455</c:v>
                </c:pt>
                <c:pt idx="712">
                  <c:v>0.87305882352941855</c:v>
                </c:pt>
                <c:pt idx="713">
                  <c:v>0.87364705882353599</c:v>
                </c:pt>
                <c:pt idx="714">
                  <c:v>0.87247058823529422</c:v>
                </c:pt>
                <c:pt idx="715">
                  <c:v>0.87388235294117977</c:v>
                </c:pt>
                <c:pt idx="716">
                  <c:v>0.87364705882353599</c:v>
                </c:pt>
                <c:pt idx="717">
                  <c:v>0.87294117647059832</c:v>
                </c:pt>
                <c:pt idx="718">
                  <c:v>0.87447058823529411</c:v>
                </c:pt>
                <c:pt idx="719">
                  <c:v>0.87376470588235156</c:v>
                </c:pt>
                <c:pt idx="720">
                  <c:v>0.87364705882353599</c:v>
                </c:pt>
                <c:pt idx="721">
                  <c:v>0.87482352941176467</c:v>
                </c:pt>
                <c:pt idx="722">
                  <c:v>0.87411764705882677</c:v>
                </c:pt>
                <c:pt idx="723">
                  <c:v>0.87447058823529411</c:v>
                </c:pt>
                <c:pt idx="724">
                  <c:v>0.87494117647059833</c:v>
                </c:pt>
                <c:pt idx="725">
                  <c:v>0.87482352941176467</c:v>
                </c:pt>
                <c:pt idx="726">
                  <c:v>0.87482352941176467</c:v>
                </c:pt>
                <c:pt idx="727">
                  <c:v>0.87552941176470933</c:v>
                </c:pt>
                <c:pt idx="728">
                  <c:v>0.87552941176470933</c:v>
                </c:pt>
                <c:pt idx="729">
                  <c:v>0.87505882352941844</c:v>
                </c:pt>
                <c:pt idx="730">
                  <c:v>0.87635294117647067</c:v>
                </c:pt>
                <c:pt idx="731">
                  <c:v>0.87600000000000355</c:v>
                </c:pt>
                <c:pt idx="732">
                  <c:v>0.87564705882353622</c:v>
                </c:pt>
                <c:pt idx="733">
                  <c:v>0.87729411764706244</c:v>
                </c:pt>
                <c:pt idx="734">
                  <c:v>0.87623529411764711</c:v>
                </c:pt>
                <c:pt idx="735">
                  <c:v>0.87670588235294489</c:v>
                </c:pt>
                <c:pt idx="736">
                  <c:v>0.87788235294118022</c:v>
                </c:pt>
                <c:pt idx="737">
                  <c:v>0.87694117647059833</c:v>
                </c:pt>
                <c:pt idx="738">
                  <c:v>0.87741176470588234</c:v>
                </c:pt>
                <c:pt idx="739">
                  <c:v>0.87858823529412133</c:v>
                </c:pt>
                <c:pt idx="740">
                  <c:v>0.87752941176470944</c:v>
                </c:pt>
                <c:pt idx="741">
                  <c:v>0.87835294117647067</c:v>
                </c:pt>
                <c:pt idx="742">
                  <c:v>0.87917647058823911</c:v>
                </c:pt>
                <c:pt idx="743">
                  <c:v>0.87811764705882722</c:v>
                </c:pt>
                <c:pt idx="744">
                  <c:v>0.87929411764706256</c:v>
                </c:pt>
                <c:pt idx="745">
                  <c:v>0.87941176470588234</c:v>
                </c:pt>
                <c:pt idx="746">
                  <c:v>0.87917647058823911</c:v>
                </c:pt>
                <c:pt idx="747">
                  <c:v>0.87988235294118033</c:v>
                </c:pt>
                <c:pt idx="748">
                  <c:v>0.88011764705882367</c:v>
                </c:pt>
                <c:pt idx="749">
                  <c:v>0.87988235294118033</c:v>
                </c:pt>
                <c:pt idx="750">
                  <c:v>0.88035294117647056</c:v>
                </c:pt>
                <c:pt idx="751">
                  <c:v>0.88094117647059555</c:v>
                </c:pt>
                <c:pt idx="752">
                  <c:v>0.88047058823529356</c:v>
                </c:pt>
                <c:pt idx="753">
                  <c:v>0.88082352941176456</c:v>
                </c:pt>
                <c:pt idx="754">
                  <c:v>0.88129411764705878</c:v>
                </c:pt>
                <c:pt idx="755">
                  <c:v>0.88117647058823523</c:v>
                </c:pt>
                <c:pt idx="756">
                  <c:v>0.88117647058823523</c:v>
                </c:pt>
                <c:pt idx="757">
                  <c:v>0.88200000000000001</c:v>
                </c:pt>
                <c:pt idx="758">
                  <c:v>0.88129411764705878</c:v>
                </c:pt>
                <c:pt idx="759">
                  <c:v>0.88164705882353311</c:v>
                </c:pt>
                <c:pt idx="760">
                  <c:v>0.88258823529411767</c:v>
                </c:pt>
                <c:pt idx="761">
                  <c:v>0.88117647058823523</c:v>
                </c:pt>
                <c:pt idx="762">
                  <c:v>0.88235294117647056</c:v>
                </c:pt>
                <c:pt idx="763">
                  <c:v>0.88270588235294123</c:v>
                </c:pt>
                <c:pt idx="764">
                  <c:v>0.88141176470588156</c:v>
                </c:pt>
                <c:pt idx="765">
                  <c:v>0.88305882352941545</c:v>
                </c:pt>
                <c:pt idx="766">
                  <c:v>0.88235294117647056</c:v>
                </c:pt>
                <c:pt idx="767">
                  <c:v>0.88235294117647056</c:v>
                </c:pt>
                <c:pt idx="768">
                  <c:v>0.88305882352941545</c:v>
                </c:pt>
                <c:pt idx="769">
                  <c:v>0.88270588235294123</c:v>
                </c:pt>
                <c:pt idx="770">
                  <c:v>0.88270588235294123</c:v>
                </c:pt>
                <c:pt idx="771">
                  <c:v>0.88317647058823534</c:v>
                </c:pt>
                <c:pt idx="772">
                  <c:v>0.88305882352941545</c:v>
                </c:pt>
                <c:pt idx="773">
                  <c:v>0.88305882352941545</c:v>
                </c:pt>
                <c:pt idx="774">
                  <c:v>0.88317647058823534</c:v>
                </c:pt>
                <c:pt idx="775">
                  <c:v>0.88364705882353323</c:v>
                </c:pt>
                <c:pt idx="776">
                  <c:v>0.88294117647059556</c:v>
                </c:pt>
                <c:pt idx="777">
                  <c:v>0.88364705882353323</c:v>
                </c:pt>
                <c:pt idx="778">
                  <c:v>0.88376470588234712</c:v>
                </c:pt>
                <c:pt idx="779">
                  <c:v>0.88341176470588156</c:v>
                </c:pt>
                <c:pt idx="780">
                  <c:v>0.88529411764705879</c:v>
                </c:pt>
                <c:pt idx="781">
                  <c:v>0.88505882352941534</c:v>
                </c:pt>
                <c:pt idx="782">
                  <c:v>0.88482352941176456</c:v>
                </c:pt>
                <c:pt idx="783">
                  <c:v>0.88611764705882368</c:v>
                </c:pt>
                <c:pt idx="784">
                  <c:v>0.88494117647059556</c:v>
                </c:pt>
                <c:pt idx="785">
                  <c:v>0.88505882352941534</c:v>
                </c:pt>
                <c:pt idx="786">
                  <c:v>0.8855294117647059</c:v>
                </c:pt>
                <c:pt idx="787">
                  <c:v>0.88482352941176456</c:v>
                </c:pt>
                <c:pt idx="788">
                  <c:v>0.88458823529411768</c:v>
                </c:pt>
                <c:pt idx="789">
                  <c:v>0.8855294117647059</c:v>
                </c:pt>
                <c:pt idx="790">
                  <c:v>0.88458823529411768</c:v>
                </c:pt>
                <c:pt idx="791">
                  <c:v>0.88470588235294112</c:v>
                </c:pt>
                <c:pt idx="792">
                  <c:v>0.88588235294117645</c:v>
                </c:pt>
                <c:pt idx="793">
                  <c:v>0.88423529411764656</c:v>
                </c:pt>
                <c:pt idx="794">
                  <c:v>0.88541176470588157</c:v>
                </c:pt>
                <c:pt idx="795">
                  <c:v>0.88588235294117645</c:v>
                </c:pt>
                <c:pt idx="796">
                  <c:v>0.88423529411764656</c:v>
                </c:pt>
                <c:pt idx="797">
                  <c:v>0.88623529411764657</c:v>
                </c:pt>
                <c:pt idx="798">
                  <c:v>0.88517647058823523</c:v>
                </c:pt>
                <c:pt idx="799">
                  <c:v>0.88541176470588157</c:v>
                </c:pt>
                <c:pt idx="800">
                  <c:v>0.88600000000000001</c:v>
                </c:pt>
                <c:pt idx="801">
                  <c:v>0.88564705882353312</c:v>
                </c:pt>
                <c:pt idx="802">
                  <c:v>0.88635294117647057</c:v>
                </c:pt>
                <c:pt idx="803">
                  <c:v>0.88564705882353312</c:v>
                </c:pt>
                <c:pt idx="804">
                  <c:v>0.88694117647059556</c:v>
                </c:pt>
                <c:pt idx="805">
                  <c:v>0.88623529411764657</c:v>
                </c:pt>
                <c:pt idx="806">
                  <c:v>0.88600000000000001</c:v>
                </c:pt>
                <c:pt idx="807">
                  <c:v>0.88800000000000012</c:v>
                </c:pt>
                <c:pt idx="808">
                  <c:v>0.88564705882353312</c:v>
                </c:pt>
                <c:pt idx="809">
                  <c:v>0.88741176470588157</c:v>
                </c:pt>
                <c:pt idx="810">
                  <c:v>0.88788235294117668</c:v>
                </c:pt>
                <c:pt idx="811">
                  <c:v>0.88611764705882368</c:v>
                </c:pt>
                <c:pt idx="812">
                  <c:v>0.88847058823529357</c:v>
                </c:pt>
                <c:pt idx="813">
                  <c:v>0.8875294117647059</c:v>
                </c:pt>
                <c:pt idx="814">
                  <c:v>0.88705882352941545</c:v>
                </c:pt>
                <c:pt idx="815">
                  <c:v>0.88894117647059556</c:v>
                </c:pt>
                <c:pt idx="816">
                  <c:v>0.8875294117647059</c:v>
                </c:pt>
                <c:pt idx="817">
                  <c:v>0.88847058823529357</c:v>
                </c:pt>
                <c:pt idx="818">
                  <c:v>0.88858823529411768</c:v>
                </c:pt>
                <c:pt idx="819">
                  <c:v>0.88847058823529357</c:v>
                </c:pt>
                <c:pt idx="820">
                  <c:v>0.88882352941176457</c:v>
                </c:pt>
                <c:pt idx="821">
                  <c:v>0.88847058823529357</c:v>
                </c:pt>
                <c:pt idx="822">
                  <c:v>0.88964705882353312</c:v>
                </c:pt>
                <c:pt idx="823">
                  <c:v>0.88835294117647046</c:v>
                </c:pt>
                <c:pt idx="824">
                  <c:v>0.88941176470588157</c:v>
                </c:pt>
                <c:pt idx="825">
                  <c:v>0.88988235294117668</c:v>
                </c:pt>
                <c:pt idx="826">
                  <c:v>0.88835294117647046</c:v>
                </c:pt>
                <c:pt idx="827">
                  <c:v>0.89070588235294124</c:v>
                </c:pt>
                <c:pt idx="828">
                  <c:v>0.8895294117647059</c:v>
                </c:pt>
                <c:pt idx="829">
                  <c:v>0.88941176470588157</c:v>
                </c:pt>
                <c:pt idx="830">
                  <c:v>0.89105882352941546</c:v>
                </c:pt>
                <c:pt idx="831">
                  <c:v>0.88941176470588157</c:v>
                </c:pt>
                <c:pt idx="832">
                  <c:v>0.89023529411764657</c:v>
                </c:pt>
                <c:pt idx="833">
                  <c:v>0.89094117647059556</c:v>
                </c:pt>
                <c:pt idx="834">
                  <c:v>0.89011764705882368</c:v>
                </c:pt>
                <c:pt idx="835">
                  <c:v>0.89070588235294124</c:v>
                </c:pt>
                <c:pt idx="836">
                  <c:v>0.89105882352941546</c:v>
                </c:pt>
                <c:pt idx="837">
                  <c:v>0.89117647058823535</c:v>
                </c:pt>
                <c:pt idx="838">
                  <c:v>0.89070588235294124</c:v>
                </c:pt>
                <c:pt idx="839">
                  <c:v>0.89211764705882368</c:v>
                </c:pt>
                <c:pt idx="840">
                  <c:v>0.89164705882353323</c:v>
                </c:pt>
                <c:pt idx="841">
                  <c:v>0.89105882352941546</c:v>
                </c:pt>
                <c:pt idx="842">
                  <c:v>0.89317647058823524</c:v>
                </c:pt>
                <c:pt idx="843">
                  <c:v>0.89176470588234713</c:v>
                </c:pt>
                <c:pt idx="844">
                  <c:v>0.89211764705882368</c:v>
                </c:pt>
                <c:pt idx="845">
                  <c:v>0.89400000000000002</c:v>
                </c:pt>
                <c:pt idx="846">
                  <c:v>0.89200000000000013</c:v>
                </c:pt>
                <c:pt idx="847">
                  <c:v>0.89364705882353312</c:v>
                </c:pt>
                <c:pt idx="848">
                  <c:v>0.89423529411764657</c:v>
                </c:pt>
                <c:pt idx="849">
                  <c:v>0.89305882352941535</c:v>
                </c:pt>
                <c:pt idx="850">
                  <c:v>0.89447058823529357</c:v>
                </c:pt>
                <c:pt idx="851">
                  <c:v>0.89482352941176457</c:v>
                </c:pt>
                <c:pt idx="852">
                  <c:v>0.89388235294117668</c:v>
                </c:pt>
                <c:pt idx="853">
                  <c:v>0.89541176470588246</c:v>
                </c:pt>
                <c:pt idx="854">
                  <c:v>0.89529411764705891</c:v>
                </c:pt>
                <c:pt idx="855">
                  <c:v>0.89494117647059579</c:v>
                </c:pt>
                <c:pt idx="856">
                  <c:v>0.89623529411764657</c:v>
                </c:pt>
                <c:pt idx="857">
                  <c:v>0.89599999999999991</c:v>
                </c:pt>
                <c:pt idx="858">
                  <c:v>0.89599999999999991</c:v>
                </c:pt>
                <c:pt idx="859">
                  <c:v>0.89682352941176458</c:v>
                </c:pt>
                <c:pt idx="860">
                  <c:v>0.89670588235294113</c:v>
                </c:pt>
                <c:pt idx="861">
                  <c:v>0.89670588235294113</c:v>
                </c:pt>
                <c:pt idx="862">
                  <c:v>0.89717647058823524</c:v>
                </c:pt>
                <c:pt idx="863">
                  <c:v>0.8972941176470588</c:v>
                </c:pt>
                <c:pt idx="864">
                  <c:v>0.89694117647059579</c:v>
                </c:pt>
                <c:pt idx="865">
                  <c:v>0.89764705882353324</c:v>
                </c:pt>
                <c:pt idx="866">
                  <c:v>0.89788235294117669</c:v>
                </c:pt>
                <c:pt idx="867">
                  <c:v>0.89717647058823524</c:v>
                </c:pt>
                <c:pt idx="868">
                  <c:v>0.89823529411764658</c:v>
                </c:pt>
                <c:pt idx="869">
                  <c:v>0.89835294117647058</c:v>
                </c:pt>
                <c:pt idx="870">
                  <c:v>0.89741176470588158</c:v>
                </c:pt>
                <c:pt idx="871">
                  <c:v>0.89917647058823535</c:v>
                </c:pt>
                <c:pt idx="872">
                  <c:v>0.89835294117647058</c:v>
                </c:pt>
                <c:pt idx="873">
                  <c:v>0.89800000000000002</c:v>
                </c:pt>
                <c:pt idx="874">
                  <c:v>0.89941176470588247</c:v>
                </c:pt>
                <c:pt idx="875">
                  <c:v>0.89847058823529358</c:v>
                </c:pt>
                <c:pt idx="876">
                  <c:v>0.89847058823529358</c:v>
                </c:pt>
                <c:pt idx="877">
                  <c:v>0.89964705882353324</c:v>
                </c:pt>
                <c:pt idx="878">
                  <c:v>0.89847058823529358</c:v>
                </c:pt>
                <c:pt idx="879">
                  <c:v>0.89905882352941546</c:v>
                </c:pt>
                <c:pt idx="880">
                  <c:v>0.89964705882353324</c:v>
                </c:pt>
                <c:pt idx="881">
                  <c:v>0.89917647058823535</c:v>
                </c:pt>
                <c:pt idx="882">
                  <c:v>0.89964705882353324</c:v>
                </c:pt>
                <c:pt idx="883">
                  <c:v>0.9</c:v>
                </c:pt>
                <c:pt idx="884">
                  <c:v>0.9</c:v>
                </c:pt>
                <c:pt idx="885">
                  <c:v>0.90058823529411769</c:v>
                </c:pt>
                <c:pt idx="886">
                  <c:v>0.90082352941176458</c:v>
                </c:pt>
                <c:pt idx="887">
                  <c:v>0.90117647058823525</c:v>
                </c:pt>
                <c:pt idx="888">
                  <c:v>0.90117647058823525</c:v>
                </c:pt>
                <c:pt idx="889">
                  <c:v>0.90235294117647058</c:v>
                </c:pt>
                <c:pt idx="890">
                  <c:v>0.90223529411764658</c:v>
                </c:pt>
                <c:pt idx="891">
                  <c:v>0.90235294117647058</c:v>
                </c:pt>
                <c:pt idx="892">
                  <c:v>0.90376470588234781</c:v>
                </c:pt>
                <c:pt idx="893">
                  <c:v>0.90317647058823569</c:v>
                </c:pt>
                <c:pt idx="894">
                  <c:v>0.90329411764705891</c:v>
                </c:pt>
                <c:pt idx="895">
                  <c:v>0.90505882352941602</c:v>
                </c:pt>
                <c:pt idx="896">
                  <c:v>0.90329411764705891</c:v>
                </c:pt>
                <c:pt idx="897">
                  <c:v>0.9049411764705958</c:v>
                </c:pt>
                <c:pt idx="898">
                  <c:v>0.9052941176470588</c:v>
                </c:pt>
                <c:pt idx="899">
                  <c:v>0.90399999999999991</c:v>
                </c:pt>
                <c:pt idx="900">
                  <c:v>0.90576470588234781</c:v>
                </c:pt>
                <c:pt idx="901">
                  <c:v>0.90517647058823525</c:v>
                </c:pt>
                <c:pt idx="902">
                  <c:v>0.90470588235294114</c:v>
                </c:pt>
                <c:pt idx="903">
                  <c:v>0.90611764705882369</c:v>
                </c:pt>
                <c:pt idx="904">
                  <c:v>0.9052941176470588</c:v>
                </c:pt>
                <c:pt idx="905">
                  <c:v>0.90576470588234781</c:v>
                </c:pt>
                <c:pt idx="906">
                  <c:v>0.90611764705882369</c:v>
                </c:pt>
                <c:pt idx="907">
                  <c:v>0.90588235294117669</c:v>
                </c:pt>
                <c:pt idx="908">
                  <c:v>0.90635294117647058</c:v>
                </c:pt>
                <c:pt idx="909">
                  <c:v>0.90611764705882369</c:v>
                </c:pt>
                <c:pt idx="910">
                  <c:v>0.90694117647059591</c:v>
                </c:pt>
                <c:pt idx="911">
                  <c:v>0.90647058823529358</c:v>
                </c:pt>
                <c:pt idx="912">
                  <c:v>0.90670588235294125</c:v>
                </c:pt>
                <c:pt idx="913">
                  <c:v>0.9076470588235338</c:v>
                </c:pt>
                <c:pt idx="914">
                  <c:v>0.90635294117647058</c:v>
                </c:pt>
                <c:pt idx="915">
                  <c:v>0.9078823529411767</c:v>
                </c:pt>
                <c:pt idx="916">
                  <c:v>0.9078823529411767</c:v>
                </c:pt>
                <c:pt idx="917">
                  <c:v>0.90705882352941603</c:v>
                </c:pt>
                <c:pt idx="918">
                  <c:v>0.90870588235294114</c:v>
                </c:pt>
                <c:pt idx="919">
                  <c:v>0.9081176470588237</c:v>
                </c:pt>
                <c:pt idx="920">
                  <c:v>0.9078823529411767</c:v>
                </c:pt>
                <c:pt idx="921">
                  <c:v>0.90929411764705881</c:v>
                </c:pt>
                <c:pt idx="922">
                  <c:v>0.90847058823529359</c:v>
                </c:pt>
                <c:pt idx="923">
                  <c:v>0.90882352941176459</c:v>
                </c:pt>
                <c:pt idx="924">
                  <c:v>0.90976470588234815</c:v>
                </c:pt>
                <c:pt idx="925">
                  <c:v>0.90941176470588236</c:v>
                </c:pt>
                <c:pt idx="926">
                  <c:v>0.90964705882353381</c:v>
                </c:pt>
                <c:pt idx="927">
                  <c:v>0.91047058823529359</c:v>
                </c:pt>
                <c:pt idx="928">
                  <c:v>0.91</c:v>
                </c:pt>
                <c:pt idx="929">
                  <c:v>0.91035294117647059</c:v>
                </c:pt>
                <c:pt idx="930">
                  <c:v>0.91094117647059569</c:v>
                </c:pt>
                <c:pt idx="931">
                  <c:v>0.91117647058823525</c:v>
                </c:pt>
                <c:pt idx="932">
                  <c:v>0.9105882352941177</c:v>
                </c:pt>
                <c:pt idx="933">
                  <c:v>0.9121176470588237</c:v>
                </c:pt>
                <c:pt idx="934">
                  <c:v>0.91152941176470581</c:v>
                </c:pt>
                <c:pt idx="935">
                  <c:v>0.91129411764705881</c:v>
                </c:pt>
                <c:pt idx="936">
                  <c:v>0.91305882352941603</c:v>
                </c:pt>
                <c:pt idx="937">
                  <c:v>0.91164705882353381</c:v>
                </c:pt>
                <c:pt idx="938">
                  <c:v>0.91247058823529359</c:v>
                </c:pt>
                <c:pt idx="939">
                  <c:v>0.91364705882353381</c:v>
                </c:pt>
                <c:pt idx="940">
                  <c:v>0.9121176470588237</c:v>
                </c:pt>
                <c:pt idx="941">
                  <c:v>0.91352941176470592</c:v>
                </c:pt>
                <c:pt idx="942">
                  <c:v>0.91376470588234815</c:v>
                </c:pt>
                <c:pt idx="943">
                  <c:v>0.91282352941176459</c:v>
                </c:pt>
                <c:pt idx="944">
                  <c:v>0.91400000000000003</c:v>
                </c:pt>
                <c:pt idx="945">
                  <c:v>0.91400000000000003</c:v>
                </c:pt>
                <c:pt idx="946">
                  <c:v>0.91364705882353381</c:v>
                </c:pt>
                <c:pt idx="947">
                  <c:v>0.9141176470588237</c:v>
                </c:pt>
                <c:pt idx="948">
                  <c:v>0.9145882352941177</c:v>
                </c:pt>
                <c:pt idx="949">
                  <c:v>0.91423529411764659</c:v>
                </c:pt>
                <c:pt idx="950">
                  <c:v>0.9149411764705957</c:v>
                </c:pt>
                <c:pt idx="951">
                  <c:v>0.91552941176470581</c:v>
                </c:pt>
                <c:pt idx="952">
                  <c:v>0.9145882352941177</c:v>
                </c:pt>
                <c:pt idx="953">
                  <c:v>0.9158823529411767</c:v>
                </c:pt>
                <c:pt idx="954">
                  <c:v>0.91552941176470581</c:v>
                </c:pt>
                <c:pt idx="955">
                  <c:v>0.9149411764705957</c:v>
                </c:pt>
                <c:pt idx="956">
                  <c:v>0.91635294117647059</c:v>
                </c:pt>
                <c:pt idx="957">
                  <c:v>0.91564705882353381</c:v>
                </c:pt>
                <c:pt idx="958">
                  <c:v>0.9161176470588237</c:v>
                </c:pt>
                <c:pt idx="959">
                  <c:v>0.91647058823529359</c:v>
                </c:pt>
                <c:pt idx="960">
                  <c:v>0.91647058823529359</c:v>
                </c:pt>
                <c:pt idx="961">
                  <c:v>0.91682352941176459</c:v>
                </c:pt>
                <c:pt idx="962">
                  <c:v>0.91694117647059592</c:v>
                </c:pt>
                <c:pt idx="963">
                  <c:v>0.91752941176470593</c:v>
                </c:pt>
                <c:pt idx="964">
                  <c:v>0.91694117647059592</c:v>
                </c:pt>
                <c:pt idx="965">
                  <c:v>0.91764705882353381</c:v>
                </c:pt>
                <c:pt idx="966">
                  <c:v>0.9178823529411767</c:v>
                </c:pt>
                <c:pt idx="967">
                  <c:v>0.91729411764705882</c:v>
                </c:pt>
                <c:pt idx="968">
                  <c:v>0.91835294117647059</c:v>
                </c:pt>
                <c:pt idx="969">
                  <c:v>0.91835294117647059</c:v>
                </c:pt>
                <c:pt idx="970">
                  <c:v>0.91764705882353381</c:v>
                </c:pt>
                <c:pt idx="971">
                  <c:v>0.91941176470588226</c:v>
                </c:pt>
                <c:pt idx="972">
                  <c:v>0.91870588235294115</c:v>
                </c:pt>
                <c:pt idx="973">
                  <c:v>0.91847058823529359</c:v>
                </c:pt>
                <c:pt idx="974">
                  <c:v>0.92</c:v>
                </c:pt>
                <c:pt idx="975">
                  <c:v>0.91905882352941592</c:v>
                </c:pt>
                <c:pt idx="976">
                  <c:v>0.91929411764705882</c:v>
                </c:pt>
                <c:pt idx="977">
                  <c:v>0.92058823529411771</c:v>
                </c:pt>
                <c:pt idx="978">
                  <c:v>0.91952941176470582</c:v>
                </c:pt>
                <c:pt idx="979">
                  <c:v>0.9198823529411766</c:v>
                </c:pt>
                <c:pt idx="980">
                  <c:v>0.92094117647059592</c:v>
                </c:pt>
                <c:pt idx="981">
                  <c:v>0.92023529411764649</c:v>
                </c:pt>
                <c:pt idx="982">
                  <c:v>0.92070588235294115</c:v>
                </c:pt>
                <c:pt idx="983">
                  <c:v>0.92152941176470593</c:v>
                </c:pt>
                <c:pt idx="984">
                  <c:v>0.92082352941176449</c:v>
                </c:pt>
                <c:pt idx="985">
                  <c:v>0.92141176470588237</c:v>
                </c:pt>
                <c:pt idx="986">
                  <c:v>0.9221176470588236</c:v>
                </c:pt>
                <c:pt idx="987">
                  <c:v>0.92164705882353382</c:v>
                </c:pt>
                <c:pt idx="988">
                  <c:v>0.9218823529411766</c:v>
                </c:pt>
                <c:pt idx="989">
                  <c:v>0.92270588235294115</c:v>
                </c:pt>
                <c:pt idx="990">
                  <c:v>0.92200000000000004</c:v>
                </c:pt>
                <c:pt idx="991">
                  <c:v>0.92223529411764649</c:v>
                </c:pt>
                <c:pt idx="992">
                  <c:v>0.9231764705882356</c:v>
                </c:pt>
                <c:pt idx="993">
                  <c:v>0.92235294117647049</c:v>
                </c:pt>
                <c:pt idx="994">
                  <c:v>0.92270588235294115</c:v>
                </c:pt>
                <c:pt idx="995">
                  <c:v>0.92376470588234805</c:v>
                </c:pt>
                <c:pt idx="996">
                  <c:v>0.92247058823529349</c:v>
                </c:pt>
                <c:pt idx="997">
                  <c:v>0.92329411764705882</c:v>
                </c:pt>
                <c:pt idx="998">
                  <c:v>0.92400000000000004</c:v>
                </c:pt>
                <c:pt idx="999">
                  <c:v>0.92270588235294115</c:v>
                </c:pt>
                <c:pt idx="1000">
                  <c:v>0.9238823529411766</c:v>
                </c:pt>
                <c:pt idx="1001">
                  <c:v>0.9241176470588236</c:v>
                </c:pt>
                <c:pt idx="1002">
                  <c:v>0.92329411764705882</c:v>
                </c:pt>
                <c:pt idx="1003">
                  <c:v>0.92435294117647049</c:v>
                </c:pt>
                <c:pt idx="1004">
                  <c:v>0.92435294117647049</c:v>
                </c:pt>
                <c:pt idx="1005">
                  <c:v>0.92400000000000004</c:v>
                </c:pt>
                <c:pt idx="1006">
                  <c:v>0.92447058823529416</c:v>
                </c:pt>
                <c:pt idx="1007">
                  <c:v>0.92482352941176449</c:v>
                </c:pt>
                <c:pt idx="1008">
                  <c:v>0.92423529411764649</c:v>
                </c:pt>
                <c:pt idx="1009">
                  <c:v>0.92482352941176449</c:v>
                </c:pt>
                <c:pt idx="1010">
                  <c:v>0.9251764705882356</c:v>
                </c:pt>
                <c:pt idx="1011">
                  <c:v>0.92458823529411771</c:v>
                </c:pt>
                <c:pt idx="1012">
                  <c:v>0.92552941176470593</c:v>
                </c:pt>
                <c:pt idx="1013">
                  <c:v>0.9258823529411766</c:v>
                </c:pt>
                <c:pt idx="1014">
                  <c:v>0.92505882352941604</c:v>
                </c:pt>
                <c:pt idx="1015">
                  <c:v>0.92623529411764649</c:v>
                </c:pt>
                <c:pt idx="1016">
                  <c:v>0.9265882352941176</c:v>
                </c:pt>
                <c:pt idx="1017">
                  <c:v>0.92552941176470593</c:v>
                </c:pt>
                <c:pt idx="1018">
                  <c:v>0.92705882352941593</c:v>
                </c:pt>
                <c:pt idx="1019">
                  <c:v>0.92705882352941593</c:v>
                </c:pt>
                <c:pt idx="1020">
                  <c:v>0.92576470588234805</c:v>
                </c:pt>
                <c:pt idx="1021">
                  <c:v>0.9281176470588236</c:v>
                </c:pt>
                <c:pt idx="1022">
                  <c:v>0.92682352941176449</c:v>
                </c:pt>
                <c:pt idx="1023">
                  <c:v>0.92682352941176449</c:v>
                </c:pt>
                <c:pt idx="1024">
                  <c:v>0.92858823529411771</c:v>
                </c:pt>
                <c:pt idx="1025">
                  <c:v>0.92694117647059582</c:v>
                </c:pt>
                <c:pt idx="1026">
                  <c:v>0.9278823529411766</c:v>
                </c:pt>
                <c:pt idx="1027">
                  <c:v>0.9287058823529416</c:v>
                </c:pt>
                <c:pt idx="1028">
                  <c:v>0.92741176470588238</c:v>
                </c:pt>
                <c:pt idx="1029">
                  <c:v>0.92882352941176449</c:v>
                </c:pt>
                <c:pt idx="1030">
                  <c:v>0.92858823529411771</c:v>
                </c:pt>
                <c:pt idx="1031">
                  <c:v>0.92835294117647049</c:v>
                </c:pt>
                <c:pt idx="1032">
                  <c:v>0.92882352941176449</c:v>
                </c:pt>
                <c:pt idx="1033">
                  <c:v>0.92929411764705894</c:v>
                </c:pt>
                <c:pt idx="1034">
                  <c:v>0.92894117647059582</c:v>
                </c:pt>
                <c:pt idx="1035">
                  <c:v>0.92929411764705894</c:v>
                </c:pt>
                <c:pt idx="1036">
                  <c:v>0.93023529411764649</c:v>
                </c:pt>
                <c:pt idx="1037">
                  <c:v>0.92941176470588238</c:v>
                </c:pt>
                <c:pt idx="1038">
                  <c:v>0.93</c:v>
                </c:pt>
                <c:pt idx="1039">
                  <c:v>0.93105882352941594</c:v>
                </c:pt>
                <c:pt idx="1040">
                  <c:v>0.92952941176470594</c:v>
                </c:pt>
                <c:pt idx="1041">
                  <c:v>0.93094117647059582</c:v>
                </c:pt>
                <c:pt idx="1042">
                  <c:v>0.93105882352941594</c:v>
                </c:pt>
                <c:pt idx="1043">
                  <c:v>0.93035294117647049</c:v>
                </c:pt>
                <c:pt idx="1044">
                  <c:v>0.93152941176470583</c:v>
                </c:pt>
                <c:pt idx="1045">
                  <c:v>0.93164705882353371</c:v>
                </c:pt>
                <c:pt idx="1046">
                  <c:v>0.93082352941176449</c:v>
                </c:pt>
                <c:pt idx="1047">
                  <c:v>0.93211764705882361</c:v>
                </c:pt>
                <c:pt idx="1048">
                  <c:v>0.9322352941176465</c:v>
                </c:pt>
                <c:pt idx="1049">
                  <c:v>0.93105882352941594</c:v>
                </c:pt>
                <c:pt idx="1050">
                  <c:v>0.93247058823529416</c:v>
                </c:pt>
                <c:pt idx="1051">
                  <c:v>0.93247058823529416</c:v>
                </c:pt>
                <c:pt idx="1052">
                  <c:v>0.93117647058823561</c:v>
                </c:pt>
                <c:pt idx="1053">
                  <c:v>0.93294117647059582</c:v>
                </c:pt>
                <c:pt idx="1054">
                  <c:v>0.93247058823529416</c:v>
                </c:pt>
                <c:pt idx="1055">
                  <c:v>0.93164705882353371</c:v>
                </c:pt>
                <c:pt idx="1056">
                  <c:v>0.93376470588234806</c:v>
                </c:pt>
                <c:pt idx="1057">
                  <c:v>0.93258823529411772</c:v>
                </c:pt>
                <c:pt idx="1058">
                  <c:v>0.93211764705882361</c:v>
                </c:pt>
                <c:pt idx="1059">
                  <c:v>0.93352941176470594</c:v>
                </c:pt>
                <c:pt idx="1060">
                  <c:v>0.93200000000000005</c:v>
                </c:pt>
                <c:pt idx="1061">
                  <c:v>0.93247058823529416</c:v>
                </c:pt>
                <c:pt idx="1062">
                  <c:v>0.93329411764705894</c:v>
                </c:pt>
                <c:pt idx="1063">
                  <c:v>0.93247058823529416</c:v>
                </c:pt>
                <c:pt idx="1064">
                  <c:v>0.93305882352941605</c:v>
                </c:pt>
                <c:pt idx="1065">
                  <c:v>0.93305882352941605</c:v>
                </c:pt>
                <c:pt idx="1066">
                  <c:v>0.93376470588234806</c:v>
                </c:pt>
                <c:pt idx="1067">
                  <c:v>0.93305882352941605</c:v>
                </c:pt>
                <c:pt idx="1068">
                  <c:v>0.93376470588234806</c:v>
                </c:pt>
                <c:pt idx="1069">
                  <c:v>0.93470588235294161</c:v>
                </c:pt>
                <c:pt idx="1070">
                  <c:v>0.9328235294117645</c:v>
                </c:pt>
                <c:pt idx="1071">
                  <c:v>0.93529411764705883</c:v>
                </c:pt>
                <c:pt idx="1072">
                  <c:v>0.93470588235294161</c:v>
                </c:pt>
                <c:pt idx="1073">
                  <c:v>0.93329411764705894</c:v>
                </c:pt>
                <c:pt idx="1074">
                  <c:v>0.93658823529411772</c:v>
                </c:pt>
                <c:pt idx="1075">
                  <c:v>0.93399999999999994</c:v>
                </c:pt>
                <c:pt idx="1076">
                  <c:v>0.9344705882352935</c:v>
                </c:pt>
                <c:pt idx="1077">
                  <c:v>0.9368235294117645</c:v>
                </c:pt>
                <c:pt idx="1078">
                  <c:v>0.93364705882353372</c:v>
                </c:pt>
                <c:pt idx="1079">
                  <c:v>0.93611764705882361</c:v>
                </c:pt>
                <c:pt idx="1080">
                  <c:v>0.93600000000000005</c:v>
                </c:pt>
                <c:pt idx="1081">
                  <c:v>0.9344705882352935</c:v>
                </c:pt>
                <c:pt idx="1082">
                  <c:v>0.9368235294117645</c:v>
                </c:pt>
                <c:pt idx="1083">
                  <c:v>0.93541176470588239</c:v>
                </c:pt>
                <c:pt idx="1084">
                  <c:v>0.93600000000000005</c:v>
                </c:pt>
                <c:pt idx="1085">
                  <c:v>0.93647058823529417</c:v>
                </c:pt>
                <c:pt idx="1086">
                  <c:v>0.93588235294117661</c:v>
                </c:pt>
                <c:pt idx="1087">
                  <c:v>0.93705882352941605</c:v>
                </c:pt>
                <c:pt idx="1088">
                  <c:v>0.93600000000000005</c:v>
                </c:pt>
                <c:pt idx="1089">
                  <c:v>0.93729411764705894</c:v>
                </c:pt>
                <c:pt idx="1090">
                  <c:v>0.93729411764705894</c:v>
                </c:pt>
                <c:pt idx="1091">
                  <c:v>0.9363529411764705</c:v>
                </c:pt>
                <c:pt idx="1092">
                  <c:v>0.93870588235294161</c:v>
                </c:pt>
                <c:pt idx="1093">
                  <c:v>0.93694117647059583</c:v>
                </c:pt>
                <c:pt idx="1094">
                  <c:v>0.93752941176470583</c:v>
                </c:pt>
                <c:pt idx="1095">
                  <c:v>0.93941176470588239</c:v>
                </c:pt>
                <c:pt idx="1096">
                  <c:v>0.93729411764705894</c:v>
                </c:pt>
                <c:pt idx="1097">
                  <c:v>0.93917647058823561</c:v>
                </c:pt>
                <c:pt idx="1098">
                  <c:v>0.93917647058823561</c:v>
                </c:pt>
                <c:pt idx="1099">
                  <c:v>0.93858823529411761</c:v>
                </c:pt>
                <c:pt idx="1100">
                  <c:v>0.93964705882353405</c:v>
                </c:pt>
                <c:pt idx="1101">
                  <c:v>0.93988235294117661</c:v>
                </c:pt>
                <c:pt idx="1102">
                  <c:v>0.93929411764705883</c:v>
                </c:pt>
                <c:pt idx="1103">
                  <c:v>0.94023529411764706</c:v>
                </c:pt>
                <c:pt idx="1104">
                  <c:v>0.9408235294117645</c:v>
                </c:pt>
                <c:pt idx="1105">
                  <c:v>0.93988235294117661</c:v>
                </c:pt>
                <c:pt idx="1106">
                  <c:v>0.94117647058823561</c:v>
                </c:pt>
                <c:pt idx="1107">
                  <c:v>0.94164705882353428</c:v>
                </c:pt>
                <c:pt idx="1108">
                  <c:v>0.94023529411764706</c:v>
                </c:pt>
                <c:pt idx="1109">
                  <c:v>0.94270588235294162</c:v>
                </c:pt>
                <c:pt idx="1110">
                  <c:v>0.94199999999999995</c:v>
                </c:pt>
                <c:pt idx="1111">
                  <c:v>0.94117647058823561</c:v>
                </c:pt>
                <c:pt idx="1112">
                  <c:v>0.94352941176470595</c:v>
                </c:pt>
                <c:pt idx="1113">
                  <c:v>0.94199999999999995</c:v>
                </c:pt>
                <c:pt idx="1114">
                  <c:v>0.94223529411764706</c:v>
                </c:pt>
                <c:pt idx="1115">
                  <c:v>0.94388235294117662</c:v>
                </c:pt>
                <c:pt idx="1116">
                  <c:v>0.94223529411764706</c:v>
                </c:pt>
                <c:pt idx="1117">
                  <c:v>0.94341176470588239</c:v>
                </c:pt>
                <c:pt idx="1118">
                  <c:v>0.94400000000000062</c:v>
                </c:pt>
                <c:pt idx="1119">
                  <c:v>0.94305882352941672</c:v>
                </c:pt>
                <c:pt idx="1120">
                  <c:v>0.94400000000000062</c:v>
                </c:pt>
                <c:pt idx="1121">
                  <c:v>0.94411764705882362</c:v>
                </c:pt>
                <c:pt idx="1122">
                  <c:v>0.94411764705882362</c:v>
                </c:pt>
                <c:pt idx="1123">
                  <c:v>0.94411764705882362</c:v>
                </c:pt>
                <c:pt idx="1124">
                  <c:v>0.94470588235294162</c:v>
                </c:pt>
                <c:pt idx="1125">
                  <c:v>0.94458823529411773</c:v>
                </c:pt>
                <c:pt idx="1126">
                  <c:v>0.94411764705882362</c:v>
                </c:pt>
                <c:pt idx="1127">
                  <c:v>0.9457647058823484</c:v>
                </c:pt>
                <c:pt idx="1128">
                  <c:v>0.94470588235294162</c:v>
                </c:pt>
                <c:pt idx="1129">
                  <c:v>0.94470588235294162</c:v>
                </c:pt>
                <c:pt idx="1130">
                  <c:v>0.94647058823529406</c:v>
                </c:pt>
                <c:pt idx="1131">
                  <c:v>0.94470588235294162</c:v>
                </c:pt>
                <c:pt idx="1132">
                  <c:v>0.94564705882353428</c:v>
                </c:pt>
                <c:pt idx="1133">
                  <c:v>0.94705882352941673</c:v>
                </c:pt>
                <c:pt idx="1134">
                  <c:v>0.94482352941176451</c:v>
                </c:pt>
                <c:pt idx="1135">
                  <c:v>0.94694117647059683</c:v>
                </c:pt>
                <c:pt idx="1136">
                  <c:v>0.94670588235294162</c:v>
                </c:pt>
                <c:pt idx="1137">
                  <c:v>0.9457647058823484</c:v>
                </c:pt>
                <c:pt idx="1138">
                  <c:v>0.94752941176470595</c:v>
                </c:pt>
                <c:pt idx="1139">
                  <c:v>0.94658823529411762</c:v>
                </c:pt>
                <c:pt idx="1140">
                  <c:v>0.94705882352941673</c:v>
                </c:pt>
                <c:pt idx="1141">
                  <c:v>0.94729411764705884</c:v>
                </c:pt>
                <c:pt idx="1142">
                  <c:v>0.94729411764705884</c:v>
                </c:pt>
                <c:pt idx="1143">
                  <c:v>0.94776470588234862</c:v>
                </c:pt>
                <c:pt idx="1144">
                  <c:v>0.94717647058823562</c:v>
                </c:pt>
                <c:pt idx="1145">
                  <c:v>0.94835294117647051</c:v>
                </c:pt>
                <c:pt idx="1146">
                  <c:v>0.94776470588234862</c:v>
                </c:pt>
                <c:pt idx="1147">
                  <c:v>0.9476470588235345</c:v>
                </c:pt>
                <c:pt idx="1148">
                  <c:v>0.94917647058823562</c:v>
                </c:pt>
                <c:pt idx="1149">
                  <c:v>0.94752941176470595</c:v>
                </c:pt>
                <c:pt idx="1150">
                  <c:v>0.94847058823529418</c:v>
                </c:pt>
                <c:pt idx="1151">
                  <c:v>0.94964705882353428</c:v>
                </c:pt>
                <c:pt idx="1152">
                  <c:v>0.94729411764705884</c:v>
                </c:pt>
                <c:pt idx="1153">
                  <c:v>0.95000000000000062</c:v>
                </c:pt>
                <c:pt idx="1154">
                  <c:v>0.94894117647059684</c:v>
                </c:pt>
                <c:pt idx="1155">
                  <c:v>0.94823529411764718</c:v>
                </c:pt>
                <c:pt idx="1156">
                  <c:v>0.95035294117647051</c:v>
                </c:pt>
                <c:pt idx="1157">
                  <c:v>0.94835294117647051</c:v>
                </c:pt>
                <c:pt idx="1158">
                  <c:v>0.94952941176470584</c:v>
                </c:pt>
                <c:pt idx="1159">
                  <c:v>0.95000000000000062</c:v>
                </c:pt>
                <c:pt idx="1160">
                  <c:v>0.94894117647059684</c:v>
                </c:pt>
                <c:pt idx="1161">
                  <c:v>0.95011764705882362</c:v>
                </c:pt>
                <c:pt idx="1162">
                  <c:v>0.94952941176470584</c:v>
                </c:pt>
                <c:pt idx="1163">
                  <c:v>0.95000000000000062</c:v>
                </c:pt>
                <c:pt idx="1164">
                  <c:v>0.94988235294117662</c:v>
                </c:pt>
                <c:pt idx="1165">
                  <c:v>0.94988235294117662</c:v>
                </c:pt>
                <c:pt idx="1166">
                  <c:v>0.95058823529411762</c:v>
                </c:pt>
                <c:pt idx="1167">
                  <c:v>0.94941176470588229</c:v>
                </c:pt>
                <c:pt idx="1168">
                  <c:v>0.95070588235294162</c:v>
                </c:pt>
                <c:pt idx="1169">
                  <c:v>0.95047058823529407</c:v>
                </c:pt>
                <c:pt idx="1170">
                  <c:v>0.94964705882353428</c:v>
                </c:pt>
                <c:pt idx="1171">
                  <c:v>0.9514117647058824</c:v>
                </c:pt>
                <c:pt idx="1172">
                  <c:v>0.94988235294117662</c:v>
                </c:pt>
                <c:pt idx="1173">
                  <c:v>0.95035294117647051</c:v>
                </c:pt>
                <c:pt idx="1174">
                  <c:v>0.95152941176470662</c:v>
                </c:pt>
                <c:pt idx="1175">
                  <c:v>0.95000000000000062</c:v>
                </c:pt>
                <c:pt idx="1176">
                  <c:v>0.95094117647059684</c:v>
                </c:pt>
                <c:pt idx="1177">
                  <c:v>0.9514117647058824</c:v>
                </c:pt>
                <c:pt idx="1178">
                  <c:v>0.95023529411764707</c:v>
                </c:pt>
                <c:pt idx="1179">
                  <c:v>0.95164705882353451</c:v>
                </c:pt>
                <c:pt idx="1180">
                  <c:v>0.95105882352941673</c:v>
                </c:pt>
                <c:pt idx="1181">
                  <c:v>0.95129411764705885</c:v>
                </c:pt>
                <c:pt idx="1182">
                  <c:v>0.95152941176470662</c:v>
                </c:pt>
                <c:pt idx="1183">
                  <c:v>0.95164705882353451</c:v>
                </c:pt>
                <c:pt idx="1184">
                  <c:v>0.95176470588234863</c:v>
                </c:pt>
                <c:pt idx="1185">
                  <c:v>0.9514117647058824</c:v>
                </c:pt>
                <c:pt idx="1186">
                  <c:v>0.95235294117647051</c:v>
                </c:pt>
                <c:pt idx="1187">
                  <c:v>0.9514117647058824</c:v>
                </c:pt>
                <c:pt idx="1188">
                  <c:v>0.95176470588234863</c:v>
                </c:pt>
                <c:pt idx="1189">
                  <c:v>0.95294117647059684</c:v>
                </c:pt>
                <c:pt idx="1190">
                  <c:v>0.95117647058823562</c:v>
                </c:pt>
                <c:pt idx="1191">
                  <c:v>0.95258823529411762</c:v>
                </c:pt>
                <c:pt idx="1192">
                  <c:v>0.95294117647059684</c:v>
                </c:pt>
                <c:pt idx="1193">
                  <c:v>0.95129411764705885</c:v>
                </c:pt>
                <c:pt idx="1194">
                  <c:v>0.95317647058823562</c:v>
                </c:pt>
                <c:pt idx="1195">
                  <c:v>0.95270588235294162</c:v>
                </c:pt>
                <c:pt idx="1196">
                  <c:v>0.95176470588234863</c:v>
                </c:pt>
                <c:pt idx="1197">
                  <c:v>0.9536470588235344</c:v>
                </c:pt>
                <c:pt idx="1198">
                  <c:v>0.95235294117647051</c:v>
                </c:pt>
                <c:pt idx="1199">
                  <c:v>0.95247058823529407</c:v>
                </c:pt>
                <c:pt idx="1200">
                  <c:v>0.95376470588234863</c:v>
                </c:pt>
                <c:pt idx="1201">
                  <c:v>0.95235294117647051</c:v>
                </c:pt>
                <c:pt idx="1202">
                  <c:v>0.95317647058823562</c:v>
                </c:pt>
                <c:pt idx="1203">
                  <c:v>0.95329411764705874</c:v>
                </c:pt>
                <c:pt idx="1204">
                  <c:v>0.95270588235294162</c:v>
                </c:pt>
                <c:pt idx="1205">
                  <c:v>0.95329411764705874</c:v>
                </c:pt>
                <c:pt idx="1206">
                  <c:v>0.95282352941176451</c:v>
                </c:pt>
                <c:pt idx="1207">
                  <c:v>0.95341176470588229</c:v>
                </c:pt>
                <c:pt idx="1208">
                  <c:v>0.95305882352941673</c:v>
                </c:pt>
                <c:pt idx="1209">
                  <c:v>0.95341176470588229</c:v>
                </c:pt>
                <c:pt idx="1210">
                  <c:v>0.95411764705882363</c:v>
                </c:pt>
                <c:pt idx="1211">
                  <c:v>0.95294117647059684</c:v>
                </c:pt>
                <c:pt idx="1212">
                  <c:v>0.95423529411764707</c:v>
                </c:pt>
                <c:pt idx="1213">
                  <c:v>0.95423529411764707</c:v>
                </c:pt>
                <c:pt idx="1214">
                  <c:v>0.95282352941176451</c:v>
                </c:pt>
                <c:pt idx="1215">
                  <c:v>0.9554117647058824</c:v>
                </c:pt>
                <c:pt idx="1216">
                  <c:v>0.9536470588235344</c:v>
                </c:pt>
                <c:pt idx="1217">
                  <c:v>0.9536470588235344</c:v>
                </c:pt>
                <c:pt idx="1218">
                  <c:v>0.95552941176470663</c:v>
                </c:pt>
                <c:pt idx="1219">
                  <c:v>0.95317647058823562</c:v>
                </c:pt>
                <c:pt idx="1220">
                  <c:v>0.95482352941176452</c:v>
                </c:pt>
                <c:pt idx="1221">
                  <c:v>0.95505882352941684</c:v>
                </c:pt>
                <c:pt idx="1222">
                  <c:v>0.95352941176470585</c:v>
                </c:pt>
                <c:pt idx="1223">
                  <c:v>0.95552941176470663</c:v>
                </c:pt>
                <c:pt idx="1224">
                  <c:v>0.95435294117647052</c:v>
                </c:pt>
                <c:pt idx="1225">
                  <c:v>0.95470588235294163</c:v>
                </c:pt>
                <c:pt idx="1226">
                  <c:v>0.95517647058823563</c:v>
                </c:pt>
                <c:pt idx="1227">
                  <c:v>0.95482352941176452</c:v>
                </c:pt>
                <c:pt idx="1228">
                  <c:v>0.9554117647058824</c:v>
                </c:pt>
                <c:pt idx="1229">
                  <c:v>0.95470588235294163</c:v>
                </c:pt>
                <c:pt idx="1230">
                  <c:v>0.95564705882353462</c:v>
                </c:pt>
                <c:pt idx="1231">
                  <c:v>0.9554117647058824</c:v>
                </c:pt>
                <c:pt idx="1232">
                  <c:v>0.95458823529411763</c:v>
                </c:pt>
                <c:pt idx="1233">
                  <c:v>0.95658823529411763</c:v>
                </c:pt>
                <c:pt idx="1234">
                  <c:v>0.95470588235294163</c:v>
                </c:pt>
                <c:pt idx="1235">
                  <c:v>0.95529411764705885</c:v>
                </c:pt>
                <c:pt idx="1236">
                  <c:v>0.95682352941176452</c:v>
                </c:pt>
                <c:pt idx="1237">
                  <c:v>0.95423529411764707</c:v>
                </c:pt>
                <c:pt idx="1238">
                  <c:v>0.95635294117647052</c:v>
                </c:pt>
                <c:pt idx="1239">
                  <c:v>0.95611764705882363</c:v>
                </c:pt>
                <c:pt idx="1240">
                  <c:v>0.95470588235294163</c:v>
                </c:pt>
                <c:pt idx="1241">
                  <c:v>0.95705882352941674</c:v>
                </c:pt>
                <c:pt idx="1242">
                  <c:v>0.95529411764705885</c:v>
                </c:pt>
                <c:pt idx="1243">
                  <c:v>0.95600000000000063</c:v>
                </c:pt>
                <c:pt idx="1244">
                  <c:v>0.95647058823529407</c:v>
                </c:pt>
                <c:pt idx="1245">
                  <c:v>0.95576470588234863</c:v>
                </c:pt>
                <c:pt idx="1246">
                  <c:v>0.95670588235294163</c:v>
                </c:pt>
                <c:pt idx="1247">
                  <c:v>0.95611764705882363</c:v>
                </c:pt>
                <c:pt idx="1248">
                  <c:v>0.95705882352941674</c:v>
                </c:pt>
                <c:pt idx="1249">
                  <c:v>0.95658823529411763</c:v>
                </c:pt>
                <c:pt idx="1250">
                  <c:v>0.95658823529411763</c:v>
                </c:pt>
                <c:pt idx="1251">
                  <c:v>0.95788235294117663</c:v>
                </c:pt>
                <c:pt idx="1252">
                  <c:v>0.95611764705882363</c:v>
                </c:pt>
                <c:pt idx="1253">
                  <c:v>0.9576470588235344</c:v>
                </c:pt>
                <c:pt idx="1254">
                  <c:v>0.95776470588234863</c:v>
                </c:pt>
                <c:pt idx="1255">
                  <c:v>0.95647058823529407</c:v>
                </c:pt>
                <c:pt idx="1256">
                  <c:v>0.95847058823529419</c:v>
                </c:pt>
                <c:pt idx="1257">
                  <c:v>0.9574117647058823</c:v>
                </c:pt>
                <c:pt idx="1258">
                  <c:v>0.95705882352941674</c:v>
                </c:pt>
                <c:pt idx="1259">
                  <c:v>0.95894117647059685</c:v>
                </c:pt>
                <c:pt idx="1260">
                  <c:v>0.95717647058823563</c:v>
                </c:pt>
                <c:pt idx="1261">
                  <c:v>0.95800000000000063</c:v>
                </c:pt>
                <c:pt idx="1262">
                  <c:v>0.95870588235294163</c:v>
                </c:pt>
                <c:pt idx="1263">
                  <c:v>0.95729411764705874</c:v>
                </c:pt>
                <c:pt idx="1264">
                  <c:v>0.95858823529411763</c:v>
                </c:pt>
                <c:pt idx="1265">
                  <c:v>0.95847058823529419</c:v>
                </c:pt>
                <c:pt idx="1266">
                  <c:v>0.95788235294117663</c:v>
                </c:pt>
                <c:pt idx="1267">
                  <c:v>0.95894117647059685</c:v>
                </c:pt>
                <c:pt idx="1268">
                  <c:v>0.95823529411764707</c:v>
                </c:pt>
                <c:pt idx="1269">
                  <c:v>0.95858823529411763</c:v>
                </c:pt>
                <c:pt idx="1270">
                  <c:v>0.95858823529411763</c:v>
                </c:pt>
                <c:pt idx="1271">
                  <c:v>0.95847058823529419</c:v>
                </c:pt>
                <c:pt idx="1272">
                  <c:v>0.95917647058823563</c:v>
                </c:pt>
                <c:pt idx="1273">
                  <c:v>0.95788235294117663</c:v>
                </c:pt>
                <c:pt idx="1274">
                  <c:v>0.95964705882353463</c:v>
                </c:pt>
                <c:pt idx="1275">
                  <c:v>0.95858823529411763</c:v>
                </c:pt>
                <c:pt idx="1276">
                  <c:v>0.95823529411764707</c:v>
                </c:pt>
                <c:pt idx="1277">
                  <c:v>0.96047058823529408</c:v>
                </c:pt>
                <c:pt idx="1278">
                  <c:v>0.95788235294117663</c:v>
                </c:pt>
                <c:pt idx="1279">
                  <c:v>0.95941176470588241</c:v>
                </c:pt>
                <c:pt idx="1280">
                  <c:v>0.96011764705882363</c:v>
                </c:pt>
                <c:pt idx="1281">
                  <c:v>0.95800000000000063</c:v>
                </c:pt>
                <c:pt idx="1282">
                  <c:v>0.96023529411764696</c:v>
                </c:pt>
                <c:pt idx="1283">
                  <c:v>0.95952941176470663</c:v>
                </c:pt>
                <c:pt idx="1284">
                  <c:v>0.95870588235294163</c:v>
                </c:pt>
                <c:pt idx="1285">
                  <c:v>0.96035294117647052</c:v>
                </c:pt>
                <c:pt idx="1286">
                  <c:v>0.95941176470588241</c:v>
                </c:pt>
                <c:pt idx="1287">
                  <c:v>0.95929411764705885</c:v>
                </c:pt>
                <c:pt idx="1288">
                  <c:v>0.96011764705882363</c:v>
                </c:pt>
                <c:pt idx="1289">
                  <c:v>0.95964705882353463</c:v>
                </c:pt>
                <c:pt idx="1290">
                  <c:v>0.95964705882353463</c:v>
                </c:pt>
                <c:pt idx="1291">
                  <c:v>0.96000000000000063</c:v>
                </c:pt>
                <c:pt idx="1292">
                  <c:v>0.96011764705882363</c:v>
                </c:pt>
                <c:pt idx="1293">
                  <c:v>0.95976470588234897</c:v>
                </c:pt>
                <c:pt idx="1294">
                  <c:v>0.96000000000000063</c:v>
                </c:pt>
                <c:pt idx="1295">
                  <c:v>0.96058823529411763</c:v>
                </c:pt>
                <c:pt idx="1296">
                  <c:v>0.95929411764705885</c:v>
                </c:pt>
                <c:pt idx="1297">
                  <c:v>0.96058823529411763</c:v>
                </c:pt>
                <c:pt idx="1298">
                  <c:v>0.96035294117647052</c:v>
                </c:pt>
                <c:pt idx="1299">
                  <c:v>0.95929411764705885</c:v>
                </c:pt>
                <c:pt idx="1300">
                  <c:v>0.96105882352941674</c:v>
                </c:pt>
                <c:pt idx="1301">
                  <c:v>0.95988235294117663</c:v>
                </c:pt>
                <c:pt idx="1302">
                  <c:v>0.95976470588234897</c:v>
                </c:pt>
                <c:pt idx="1303">
                  <c:v>0.96105882352941674</c:v>
                </c:pt>
                <c:pt idx="1304">
                  <c:v>0.95976470588234897</c:v>
                </c:pt>
                <c:pt idx="1305">
                  <c:v>0.96035294117647052</c:v>
                </c:pt>
                <c:pt idx="1306">
                  <c:v>0.96070588235294163</c:v>
                </c:pt>
                <c:pt idx="1307">
                  <c:v>0.96035294117647052</c:v>
                </c:pt>
                <c:pt idx="1308">
                  <c:v>0.96023529411764696</c:v>
                </c:pt>
                <c:pt idx="1309">
                  <c:v>0.96082352941176452</c:v>
                </c:pt>
                <c:pt idx="1310">
                  <c:v>0.96047058823529408</c:v>
                </c:pt>
                <c:pt idx="1311">
                  <c:v>0.96011764705882363</c:v>
                </c:pt>
                <c:pt idx="1312">
                  <c:v>0.96105882352941674</c:v>
                </c:pt>
                <c:pt idx="1313">
                  <c:v>0.96047058823529408</c:v>
                </c:pt>
                <c:pt idx="1314">
                  <c:v>0.96023529411764696</c:v>
                </c:pt>
                <c:pt idx="1315">
                  <c:v>0.96129411764705885</c:v>
                </c:pt>
                <c:pt idx="1316">
                  <c:v>0.96023529411764696</c:v>
                </c:pt>
                <c:pt idx="1317">
                  <c:v>0.96047058823529408</c:v>
                </c:pt>
                <c:pt idx="1318">
                  <c:v>0.96129411764705885</c:v>
                </c:pt>
                <c:pt idx="1319">
                  <c:v>0.96011764705882363</c:v>
                </c:pt>
                <c:pt idx="1320">
                  <c:v>0.96094117647059685</c:v>
                </c:pt>
                <c:pt idx="1321">
                  <c:v>0.9614117647058823</c:v>
                </c:pt>
                <c:pt idx="1322">
                  <c:v>0.96058823529411763</c:v>
                </c:pt>
                <c:pt idx="1323">
                  <c:v>0.96129411764705885</c:v>
                </c:pt>
                <c:pt idx="1324">
                  <c:v>0.96129411764705885</c:v>
                </c:pt>
                <c:pt idx="1325">
                  <c:v>0.96070588235294163</c:v>
                </c:pt>
                <c:pt idx="1326">
                  <c:v>0.96094117647059685</c:v>
                </c:pt>
                <c:pt idx="1327">
                  <c:v>0.96129411764705885</c:v>
                </c:pt>
                <c:pt idx="1328">
                  <c:v>0.96058823529411763</c:v>
                </c:pt>
                <c:pt idx="1329">
                  <c:v>0.96082352941176452</c:v>
                </c:pt>
                <c:pt idx="1330">
                  <c:v>0.96129411764705885</c:v>
                </c:pt>
                <c:pt idx="1331">
                  <c:v>0.96035294117647052</c:v>
                </c:pt>
                <c:pt idx="1332">
                  <c:v>0.96082352941176452</c:v>
                </c:pt>
                <c:pt idx="1333">
                  <c:v>0.9614117647058823</c:v>
                </c:pt>
                <c:pt idx="1334">
                  <c:v>0.96023529411764696</c:v>
                </c:pt>
                <c:pt idx="1335">
                  <c:v>0.96117647058823563</c:v>
                </c:pt>
                <c:pt idx="1336">
                  <c:v>0.9614117647058823</c:v>
                </c:pt>
                <c:pt idx="1337">
                  <c:v>0.96011764705882363</c:v>
                </c:pt>
                <c:pt idx="1338">
                  <c:v>0.96164705882353441</c:v>
                </c:pt>
                <c:pt idx="1339">
                  <c:v>0.96117647058823563</c:v>
                </c:pt>
                <c:pt idx="1340">
                  <c:v>0.96047058823529408</c:v>
                </c:pt>
                <c:pt idx="1341">
                  <c:v>0.96211764705882363</c:v>
                </c:pt>
                <c:pt idx="1342">
                  <c:v>0.96105882352941674</c:v>
                </c:pt>
                <c:pt idx="1343">
                  <c:v>0.96129411764705885</c:v>
                </c:pt>
                <c:pt idx="1344">
                  <c:v>0.96211764705882363</c:v>
                </c:pt>
                <c:pt idx="1345">
                  <c:v>0.96164705882353441</c:v>
                </c:pt>
                <c:pt idx="1346">
                  <c:v>0.96164705882353441</c:v>
                </c:pt>
                <c:pt idx="1347">
                  <c:v>0.96258823529411763</c:v>
                </c:pt>
                <c:pt idx="1348">
                  <c:v>0.96211764705882363</c:v>
                </c:pt>
                <c:pt idx="1349">
                  <c:v>0.96235294117647052</c:v>
                </c:pt>
                <c:pt idx="1350">
                  <c:v>0.96294117647059696</c:v>
                </c:pt>
                <c:pt idx="1351">
                  <c:v>0.96270588235294163</c:v>
                </c:pt>
                <c:pt idx="1352">
                  <c:v>0.96282352941176452</c:v>
                </c:pt>
                <c:pt idx="1353">
                  <c:v>0.96329411764705963</c:v>
                </c:pt>
                <c:pt idx="1354">
                  <c:v>0.96329411764705963</c:v>
                </c:pt>
                <c:pt idx="1355">
                  <c:v>0.96305882352941719</c:v>
                </c:pt>
                <c:pt idx="1356">
                  <c:v>0.96376470588234908</c:v>
                </c:pt>
                <c:pt idx="1357">
                  <c:v>0.96376470588234908</c:v>
                </c:pt>
                <c:pt idx="1358">
                  <c:v>0.96317647058823563</c:v>
                </c:pt>
                <c:pt idx="1359">
                  <c:v>0.96458823529411764</c:v>
                </c:pt>
                <c:pt idx="1360">
                  <c:v>0.96388235294117663</c:v>
                </c:pt>
                <c:pt idx="1361">
                  <c:v>0.96364705882353485</c:v>
                </c:pt>
                <c:pt idx="1362">
                  <c:v>0.96517647058823564</c:v>
                </c:pt>
                <c:pt idx="1363">
                  <c:v>0.96400000000000063</c:v>
                </c:pt>
                <c:pt idx="1364">
                  <c:v>0.96435294117647052</c:v>
                </c:pt>
                <c:pt idx="1365">
                  <c:v>0.96552941176470664</c:v>
                </c:pt>
                <c:pt idx="1366">
                  <c:v>0.96400000000000063</c:v>
                </c:pt>
                <c:pt idx="1367">
                  <c:v>0.96517647058823564</c:v>
                </c:pt>
                <c:pt idx="1368">
                  <c:v>0.9654117647058823</c:v>
                </c:pt>
                <c:pt idx="1369">
                  <c:v>0.96423529411764697</c:v>
                </c:pt>
                <c:pt idx="1370">
                  <c:v>0.9654117647058823</c:v>
                </c:pt>
                <c:pt idx="1371">
                  <c:v>0.96529411764705964</c:v>
                </c:pt>
                <c:pt idx="1372">
                  <c:v>0.96447058823529408</c:v>
                </c:pt>
                <c:pt idx="1373">
                  <c:v>0.9654117647058823</c:v>
                </c:pt>
                <c:pt idx="1374">
                  <c:v>0.9654117647058823</c:v>
                </c:pt>
                <c:pt idx="1375">
                  <c:v>0.96482352941176452</c:v>
                </c:pt>
                <c:pt idx="1376">
                  <c:v>0.96564705882353497</c:v>
                </c:pt>
                <c:pt idx="1377">
                  <c:v>0.96576470588234919</c:v>
                </c:pt>
                <c:pt idx="1378">
                  <c:v>0.96505882352941741</c:v>
                </c:pt>
                <c:pt idx="1379">
                  <c:v>0.96576470588234919</c:v>
                </c:pt>
                <c:pt idx="1380">
                  <c:v>0.96588235294117664</c:v>
                </c:pt>
                <c:pt idx="1381">
                  <c:v>0.9654117647058823</c:v>
                </c:pt>
                <c:pt idx="1382">
                  <c:v>0.96588235294117664</c:v>
                </c:pt>
                <c:pt idx="1383">
                  <c:v>0.96611764705882364</c:v>
                </c:pt>
                <c:pt idx="1384">
                  <c:v>0.96576470588234919</c:v>
                </c:pt>
                <c:pt idx="1385">
                  <c:v>0.96623529411764708</c:v>
                </c:pt>
                <c:pt idx="1386">
                  <c:v>0.96647058823529419</c:v>
                </c:pt>
                <c:pt idx="1387">
                  <c:v>0.96623529411764708</c:v>
                </c:pt>
                <c:pt idx="1388">
                  <c:v>0.96611764705882364</c:v>
                </c:pt>
                <c:pt idx="1389">
                  <c:v>0.96729411764705964</c:v>
                </c:pt>
                <c:pt idx="1390">
                  <c:v>0.96564705882353497</c:v>
                </c:pt>
                <c:pt idx="1391">
                  <c:v>0.96705882352941785</c:v>
                </c:pt>
                <c:pt idx="1392">
                  <c:v>0.96705882352941785</c:v>
                </c:pt>
                <c:pt idx="1393">
                  <c:v>0.96576470588234919</c:v>
                </c:pt>
                <c:pt idx="1394">
                  <c:v>0.96752941176470575</c:v>
                </c:pt>
                <c:pt idx="1395">
                  <c:v>0.96670588235294164</c:v>
                </c:pt>
                <c:pt idx="1396">
                  <c:v>0.96635294117647053</c:v>
                </c:pt>
                <c:pt idx="1397">
                  <c:v>0.96752941176470575</c:v>
                </c:pt>
                <c:pt idx="1398">
                  <c:v>0.96647058823529419</c:v>
                </c:pt>
                <c:pt idx="1399">
                  <c:v>0.96705882352941785</c:v>
                </c:pt>
                <c:pt idx="1400">
                  <c:v>0.96729411764705964</c:v>
                </c:pt>
                <c:pt idx="1401">
                  <c:v>0.96705882352941785</c:v>
                </c:pt>
                <c:pt idx="1402">
                  <c:v>0.96705882352941785</c:v>
                </c:pt>
                <c:pt idx="1403">
                  <c:v>0.9676470588235353</c:v>
                </c:pt>
                <c:pt idx="1404">
                  <c:v>0.96752941176470575</c:v>
                </c:pt>
                <c:pt idx="1405">
                  <c:v>0.96670588235294164</c:v>
                </c:pt>
                <c:pt idx="1406">
                  <c:v>0.96835294117647053</c:v>
                </c:pt>
                <c:pt idx="1407">
                  <c:v>0.96705882352941785</c:v>
                </c:pt>
                <c:pt idx="1408">
                  <c:v>0.96694117647059774</c:v>
                </c:pt>
                <c:pt idx="1409">
                  <c:v>0.96882352941176453</c:v>
                </c:pt>
                <c:pt idx="1410">
                  <c:v>0.96670588235294164</c:v>
                </c:pt>
                <c:pt idx="1411">
                  <c:v>0.96776470588234909</c:v>
                </c:pt>
                <c:pt idx="1412">
                  <c:v>0.96847058823529408</c:v>
                </c:pt>
                <c:pt idx="1413">
                  <c:v>0.96682352941176453</c:v>
                </c:pt>
                <c:pt idx="1414">
                  <c:v>0.96823529411764697</c:v>
                </c:pt>
                <c:pt idx="1415">
                  <c:v>0.96811764705882364</c:v>
                </c:pt>
                <c:pt idx="1416">
                  <c:v>0.96729411764705964</c:v>
                </c:pt>
                <c:pt idx="1417">
                  <c:v>0.96823529411764697</c:v>
                </c:pt>
                <c:pt idx="1418">
                  <c:v>0.96823529411764697</c:v>
                </c:pt>
                <c:pt idx="1419">
                  <c:v>0.96752941176470575</c:v>
                </c:pt>
                <c:pt idx="1420">
                  <c:v>0.96835294117647053</c:v>
                </c:pt>
                <c:pt idx="1421">
                  <c:v>0.96858823529411764</c:v>
                </c:pt>
                <c:pt idx="1422">
                  <c:v>0.96788235294117664</c:v>
                </c:pt>
                <c:pt idx="1423">
                  <c:v>0.96858823529411764</c:v>
                </c:pt>
                <c:pt idx="1424">
                  <c:v>0.96870588235294164</c:v>
                </c:pt>
                <c:pt idx="1425">
                  <c:v>0.96800000000000064</c:v>
                </c:pt>
                <c:pt idx="1426">
                  <c:v>0.96858823529411764</c:v>
                </c:pt>
                <c:pt idx="1427">
                  <c:v>0.96917647058823564</c:v>
                </c:pt>
                <c:pt idx="1428">
                  <c:v>0.96776470588234909</c:v>
                </c:pt>
                <c:pt idx="1429">
                  <c:v>0.96929411764705964</c:v>
                </c:pt>
                <c:pt idx="1430">
                  <c:v>0.96894117647059796</c:v>
                </c:pt>
                <c:pt idx="1431">
                  <c:v>0.96800000000000064</c:v>
                </c:pt>
                <c:pt idx="1432">
                  <c:v>0.9697647058823492</c:v>
                </c:pt>
                <c:pt idx="1433">
                  <c:v>0.96858823529411764</c:v>
                </c:pt>
                <c:pt idx="1434">
                  <c:v>0.96847058823529408</c:v>
                </c:pt>
                <c:pt idx="1435">
                  <c:v>0.96988235294117664</c:v>
                </c:pt>
                <c:pt idx="1436">
                  <c:v>0.96835294117647053</c:v>
                </c:pt>
                <c:pt idx="1437">
                  <c:v>0.96929411764705964</c:v>
                </c:pt>
                <c:pt idx="1438">
                  <c:v>0.96941176470588231</c:v>
                </c:pt>
                <c:pt idx="1439">
                  <c:v>0.96882352941176453</c:v>
                </c:pt>
                <c:pt idx="1440">
                  <c:v>0.96917647058823564</c:v>
                </c:pt>
                <c:pt idx="1441">
                  <c:v>0.96941176470588231</c:v>
                </c:pt>
                <c:pt idx="1442">
                  <c:v>0.96905882352941775</c:v>
                </c:pt>
                <c:pt idx="1443">
                  <c:v>0.96917647058823564</c:v>
                </c:pt>
                <c:pt idx="1444">
                  <c:v>0.96917647058823564</c:v>
                </c:pt>
                <c:pt idx="1445">
                  <c:v>0.96941176470588231</c:v>
                </c:pt>
                <c:pt idx="1446">
                  <c:v>0.96858823529411764</c:v>
                </c:pt>
                <c:pt idx="1447">
                  <c:v>0.96952941176470664</c:v>
                </c:pt>
                <c:pt idx="1448">
                  <c:v>0.96929411764705964</c:v>
                </c:pt>
                <c:pt idx="1449">
                  <c:v>0.96847058823529408</c:v>
                </c:pt>
                <c:pt idx="1450">
                  <c:v>0.9697647058823492</c:v>
                </c:pt>
                <c:pt idx="1451">
                  <c:v>0.96905882352941775</c:v>
                </c:pt>
                <c:pt idx="1452">
                  <c:v>0.96847058823529408</c:v>
                </c:pt>
                <c:pt idx="1453">
                  <c:v>0.96988235294117664</c:v>
                </c:pt>
                <c:pt idx="1454">
                  <c:v>0.96870588235294164</c:v>
                </c:pt>
                <c:pt idx="1455">
                  <c:v>0.96858823529411764</c:v>
                </c:pt>
                <c:pt idx="1456">
                  <c:v>0.97000000000000064</c:v>
                </c:pt>
                <c:pt idx="1457">
                  <c:v>0.96847058823529408</c:v>
                </c:pt>
                <c:pt idx="1458">
                  <c:v>0.96882352941176453</c:v>
                </c:pt>
                <c:pt idx="1459">
                  <c:v>0.97000000000000064</c:v>
                </c:pt>
                <c:pt idx="1460">
                  <c:v>0.96823529411764697</c:v>
                </c:pt>
                <c:pt idx="1461">
                  <c:v>0.96929411764705964</c:v>
                </c:pt>
                <c:pt idx="1462">
                  <c:v>0.9696470588235353</c:v>
                </c:pt>
                <c:pt idx="1463">
                  <c:v>0.96847058823529408</c:v>
                </c:pt>
                <c:pt idx="1464">
                  <c:v>0.9696470588235353</c:v>
                </c:pt>
                <c:pt idx="1465">
                  <c:v>0.96929411764705964</c:v>
                </c:pt>
                <c:pt idx="1466">
                  <c:v>0.96894117647059796</c:v>
                </c:pt>
                <c:pt idx="1467">
                  <c:v>0.96952941176470664</c:v>
                </c:pt>
                <c:pt idx="1468">
                  <c:v>0.96941176470588231</c:v>
                </c:pt>
                <c:pt idx="1469">
                  <c:v>0.96952941176470664</c:v>
                </c:pt>
                <c:pt idx="1470">
                  <c:v>0.96905882352941775</c:v>
                </c:pt>
                <c:pt idx="1471">
                  <c:v>0.97023529411764708</c:v>
                </c:pt>
                <c:pt idx="1472">
                  <c:v>0.96941176470588231</c:v>
                </c:pt>
                <c:pt idx="1473">
                  <c:v>0.96905882352941775</c:v>
                </c:pt>
                <c:pt idx="1474">
                  <c:v>0.97082352941176453</c:v>
                </c:pt>
                <c:pt idx="1475">
                  <c:v>0.96894117647059796</c:v>
                </c:pt>
                <c:pt idx="1476">
                  <c:v>0.9696470588235353</c:v>
                </c:pt>
                <c:pt idx="1477">
                  <c:v>0.97129411764705875</c:v>
                </c:pt>
                <c:pt idx="1478">
                  <c:v>0.96870588235294164</c:v>
                </c:pt>
                <c:pt idx="1479">
                  <c:v>0.97094117647059819</c:v>
                </c:pt>
                <c:pt idx="1480">
                  <c:v>0.97094117647059819</c:v>
                </c:pt>
                <c:pt idx="1481">
                  <c:v>0.96917647058823564</c:v>
                </c:pt>
                <c:pt idx="1482">
                  <c:v>0.97211764705882364</c:v>
                </c:pt>
                <c:pt idx="1483">
                  <c:v>0.97058823529411775</c:v>
                </c:pt>
                <c:pt idx="1484">
                  <c:v>0.97011764705882364</c:v>
                </c:pt>
                <c:pt idx="1485">
                  <c:v>0.97235294117647053</c:v>
                </c:pt>
                <c:pt idx="1486">
                  <c:v>0.9704705882352942</c:v>
                </c:pt>
                <c:pt idx="1487">
                  <c:v>0.97117647058823564</c:v>
                </c:pt>
                <c:pt idx="1488">
                  <c:v>0.97200000000000064</c:v>
                </c:pt>
                <c:pt idx="1489">
                  <c:v>0.97082352941176453</c:v>
                </c:pt>
                <c:pt idx="1490">
                  <c:v>0.97176470588234909</c:v>
                </c:pt>
                <c:pt idx="1491">
                  <c:v>0.97188235294117664</c:v>
                </c:pt>
                <c:pt idx="1492">
                  <c:v>0.97117647058823564</c:v>
                </c:pt>
                <c:pt idx="1493">
                  <c:v>0.97211764705882364</c:v>
                </c:pt>
                <c:pt idx="1494">
                  <c:v>0.97152941176470575</c:v>
                </c:pt>
                <c:pt idx="1495">
                  <c:v>0.97200000000000064</c:v>
                </c:pt>
                <c:pt idx="1496">
                  <c:v>0.9716470588235353</c:v>
                </c:pt>
                <c:pt idx="1497">
                  <c:v>0.97188235294117664</c:v>
                </c:pt>
                <c:pt idx="1498">
                  <c:v>0.97211764705882364</c:v>
                </c:pt>
                <c:pt idx="1499">
                  <c:v>0.97117647058823564</c:v>
                </c:pt>
                <c:pt idx="1500">
                  <c:v>0.97247058823529409</c:v>
                </c:pt>
                <c:pt idx="1501">
                  <c:v>0.9716470588235353</c:v>
                </c:pt>
                <c:pt idx="1502">
                  <c:v>0.97141176470588231</c:v>
                </c:pt>
                <c:pt idx="1503">
                  <c:v>0.97282352941176453</c:v>
                </c:pt>
                <c:pt idx="1504">
                  <c:v>0.97117647058823564</c:v>
                </c:pt>
                <c:pt idx="1505">
                  <c:v>0.97235294117647053</c:v>
                </c:pt>
                <c:pt idx="1506">
                  <c:v>0.97211764705882364</c:v>
                </c:pt>
                <c:pt idx="1507">
                  <c:v>0.97188235294117664</c:v>
                </c:pt>
                <c:pt idx="1508">
                  <c:v>0.97235294117647053</c:v>
                </c:pt>
                <c:pt idx="1509">
                  <c:v>0.97188235294117664</c:v>
                </c:pt>
                <c:pt idx="1510">
                  <c:v>0.97294117647059819</c:v>
                </c:pt>
                <c:pt idx="1511">
                  <c:v>0.97141176470588231</c:v>
                </c:pt>
                <c:pt idx="1512">
                  <c:v>0.97282352941176453</c:v>
                </c:pt>
                <c:pt idx="1513">
                  <c:v>0.97294117647059819</c:v>
                </c:pt>
                <c:pt idx="1514">
                  <c:v>0.97094117647059819</c:v>
                </c:pt>
                <c:pt idx="1515">
                  <c:v>0.9744705882352942</c:v>
                </c:pt>
                <c:pt idx="1516">
                  <c:v>0.97129411764705875</c:v>
                </c:pt>
                <c:pt idx="1517">
                  <c:v>0.97223529411764698</c:v>
                </c:pt>
                <c:pt idx="1518">
                  <c:v>0.9744705882352942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pol!$K$1</c:f>
              <c:strCache>
                <c:ptCount val="1"/>
                <c:pt idx="0">
                  <c:v>CerX</c:v>
                </c:pt>
              </c:strCache>
            </c:strRef>
          </c:tx>
          <c:spPr>
            <a:ln w="9525"/>
          </c:spPr>
          <c:xVal>
            <c:numRef>
              <c:f>pol!$G$2:$G$4498</c:f>
              <c:numCache>
                <c:formatCode>General</c:formatCode>
                <c:ptCount val="4497"/>
                <c:pt idx="0">
                  <c:v>4.0000000000000022E-2</c:v>
                </c:pt>
                <c:pt idx="1">
                  <c:v>8.0000000000000043E-2</c:v>
                </c:pt>
                <c:pt idx="2">
                  <c:v>0.12000000000000002</c:v>
                </c:pt>
                <c:pt idx="3">
                  <c:v>0.16</c:v>
                </c:pt>
                <c:pt idx="4">
                  <c:v>0.2</c:v>
                </c:pt>
                <c:pt idx="5">
                  <c:v>0.24000000000000021</c:v>
                </c:pt>
                <c:pt idx="6">
                  <c:v>0.28000000000000008</c:v>
                </c:pt>
                <c:pt idx="7">
                  <c:v>0.32000000000000189</c:v>
                </c:pt>
                <c:pt idx="8">
                  <c:v>0.36000000000000032</c:v>
                </c:pt>
                <c:pt idx="9">
                  <c:v>0.4</c:v>
                </c:pt>
                <c:pt idx="10">
                  <c:v>0.44</c:v>
                </c:pt>
                <c:pt idx="11">
                  <c:v>0.48000000000000032</c:v>
                </c:pt>
                <c:pt idx="12">
                  <c:v>0.52</c:v>
                </c:pt>
                <c:pt idx="13">
                  <c:v>0.56000000000000005</c:v>
                </c:pt>
                <c:pt idx="14">
                  <c:v>0.60000000000000064</c:v>
                </c:pt>
                <c:pt idx="15">
                  <c:v>0.64000000000000379</c:v>
                </c:pt>
                <c:pt idx="16">
                  <c:v>0.68</c:v>
                </c:pt>
                <c:pt idx="17">
                  <c:v>0.72000000000000064</c:v>
                </c:pt>
                <c:pt idx="18">
                  <c:v>0.76000000000000378</c:v>
                </c:pt>
                <c:pt idx="19">
                  <c:v>0.8</c:v>
                </c:pt>
                <c:pt idx="20">
                  <c:v>0.84000000000000064</c:v>
                </c:pt>
                <c:pt idx="21">
                  <c:v>0.88</c:v>
                </c:pt>
                <c:pt idx="22">
                  <c:v>0.92</c:v>
                </c:pt>
                <c:pt idx="23">
                  <c:v>0.96000000000000063</c:v>
                </c:pt>
                <c:pt idx="24">
                  <c:v>1</c:v>
                </c:pt>
                <c:pt idx="25">
                  <c:v>1.04</c:v>
                </c:pt>
                <c:pt idx="26">
                  <c:v>1.08</c:v>
                </c:pt>
                <c:pt idx="27">
                  <c:v>1.1200000000000001</c:v>
                </c:pt>
                <c:pt idx="28">
                  <c:v>1.1599999999999926</c:v>
                </c:pt>
                <c:pt idx="29">
                  <c:v>1.2</c:v>
                </c:pt>
                <c:pt idx="30">
                  <c:v>1.24</c:v>
                </c:pt>
                <c:pt idx="31">
                  <c:v>1.28</c:v>
                </c:pt>
                <c:pt idx="32">
                  <c:v>1.32</c:v>
                </c:pt>
                <c:pt idx="33">
                  <c:v>1.36</c:v>
                </c:pt>
                <c:pt idx="34">
                  <c:v>1.4</c:v>
                </c:pt>
                <c:pt idx="35">
                  <c:v>1.44</c:v>
                </c:pt>
                <c:pt idx="36">
                  <c:v>1.48</c:v>
                </c:pt>
                <c:pt idx="37">
                  <c:v>1.52</c:v>
                </c:pt>
                <c:pt idx="38">
                  <c:v>1.56</c:v>
                </c:pt>
                <c:pt idx="39">
                  <c:v>1.6</c:v>
                </c:pt>
                <c:pt idx="40">
                  <c:v>1.6400000000000001</c:v>
                </c:pt>
                <c:pt idx="41">
                  <c:v>1.6800000000000066</c:v>
                </c:pt>
                <c:pt idx="42">
                  <c:v>1.72</c:v>
                </c:pt>
                <c:pt idx="43">
                  <c:v>1.76</c:v>
                </c:pt>
                <c:pt idx="44">
                  <c:v>1.8</c:v>
                </c:pt>
                <c:pt idx="45">
                  <c:v>1.84</c:v>
                </c:pt>
                <c:pt idx="46">
                  <c:v>1.8800000000000001</c:v>
                </c:pt>
                <c:pt idx="47">
                  <c:v>1.9200000000000021</c:v>
                </c:pt>
                <c:pt idx="48">
                  <c:v>1.9600000000000066</c:v>
                </c:pt>
                <c:pt idx="49">
                  <c:v>2</c:v>
                </c:pt>
                <c:pt idx="50">
                  <c:v>2.04</c:v>
                </c:pt>
                <c:pt idx="51">
                  <c:v>2.08</c:v>
                </c:pt>
                <c:pt idx="52">
                  <c:v>2.12</c:v>
                </c:pt>
                <c:pt idx="53">
                  <c:v>2.16</c:v>
                </c:pt>
                <c:pt idx="54">
                  <c:v>2.2000000000000002</c:v>
                </c:pt>
                <c:pt idx="55">
                  <c:v>2.2400000000000002</c:v>
                </c:pt>
                <c:pt idx="56">
                  <c:v>2.2799999999999998</c:v>
                </c:pt>
                <c:pt idx="57">
                  <c:v>2.3199999999999967</c:v>
                </c:pt>
                <c:pt idx="58">
                  <c:v>2.3599999999999777</c:v>
                </c:pt>
                <c:pt idx="59">
                  <c:v>2.4</c:v>
                </c:pt>
                <c:pt idx="60">
                  <c:v>2.4399999999999777</c:v>
                </c:pt>
                <c:pt idx="61">
                  <c:v>2.4799999999999867</c:v>
                </c:pt>
                <c:pt idx="62">
                  <c:v>2.5199999999999867</c:v>
                </c:pt>
                <c:pt idx="63">
                  <c:v>2.5599999999999867</c:v>
                </c:pt>
                <c:pt idx="64">
                  <c:v>2.5999999999999877</c:v>
                </c:pt>
                <c:pt idx="65">
                  <c:v>2.6399999999999877</c:v>
                </c:pt>
                <c:pt idx="66">
                  <c:v>2.6799999999999877</c:v>
                </c:pt>
                <c:pt idx="67">
                  <c:v>2.71999999999999</c:v>
                </c:pt>
                <c:pt idx="68">
                  <c:v>2.75999999999999</c:v>
                </c:pt>
                <c:pt idx="69">
                  <c:v>2.7999999999999901</c:v>
                </c:pt>
                <c:pt idx="70">
                  <c:v>2.8399999999999777</c:v>
                </c:pt>
                <c:pt idx="71">
                  <c:v>2.8799999999999777</c:v>
                </c:pt>
                <c:pt idx="72">
                  <c:v>2.9199999999999777</c:v>
                </c:pt>
                <c:pt idx="73">
                  <c:v>2.9599999999999778</c:v>
                </c:pt>
                <c:pt idx="74">
                  <c:v>2.9999999999999867</c:v>
                </c:pt>
                <c:pt idx="75">
                  <c:v>3.0399999999999867</c:v>
                </c:pt>
                <c:pt idx="76">
                  <c:v>3.0799999999999867</c:v>
                </c:pt>
                <c:pt idx="77">
                  <c:v>3.1199999999999877</c:v>
                </c:pt>
                <c:pt idx="78">
                  <c:v>3.1599999999999877</c:v>
                </c:pt>
                <c:pt idx="79">
                  <c:v>3.19999999999999</c:v>
                </c:pt>
                <c:pt idx="80">
                  <c:v>3.23999999999999</c:v>
                </c:pt>
                <c:pt idx="81">
                  <c:v>3.27999999999999</c:v>
                </c:pt>
                <c:pt idx="82">
                  <c:v>3.3199999999999767</c:v>
                </c:pt>
                <c:pt idx="83">
                  <c:v>3.3599999999999777</c:v>
                </c:pt>
                <c:pt idx="84">
                  <c:v>3.3999999999999777</c:v>
                </c:pt>
                <c:pt idx="85">
                  <c:v>3.4399999999999777</c:v>
                </c:pt>
                <c:pt idx="86">
                  <c:v>3.4799999999999867</c:v>
                </c:pt>
                <c:pt idx="87">
                  <c:v>3.5199999999999867</c:v>
                </c:pt>
                <c:pt idx="88">
                  <c:v>3.5599999999999867</c:v>
                </c:pt>
                <c:pt idx="89">
                  <c:v>3.5999999999999877</c:v>
                </c:pt>
                <c:pt idx="90">
                  <c:v>3.6399999999999877</c:v>
                </c:pt>
                <c:pt idx="91">
                  <c:v>3.6799999999999877</c:v>
                </c:pt>
                <c:pt idx="92">
                  <c:v>3.71999999999999</c:v>
                </c:pt>
                <c:pt idx="93">
                  <c:v>3.75999999999999</c:v>
                </c:pt>
                <c:pt idx="94">
                  <c:v>3.7999999999999901</c:v>
                </c:pt>
                <c:pt idx="95">
                  <c:v>3.8399999999999777</c:v>
                </c:pt>
                <c:pt idx="96">
                  <c:v>3.8799999999999777</c:v>
                </c:pt>
                <c:pt idx="97">
                  <c:v>3.9199999999999777</c:v>
                </c:pt>
                <c:pt idx="98">
                  <c:v>3.9599999999999778</c:v>
                </c:pt>
                <c:pt idx="99">
                  <c:v>3.9999999999999867</c:v>
                </c:pt>
                <c:pt idx="100">
                  <c:v>4.0399999999999903</c:v>
                </c:pt>
                <c:pt idx="101">
                  <c:v>4.0799999999999903</c:v>
                </c:pt>
                <c:pt idx="102">
                  <c:v>4.1199999999999886</c:v>
                </c:pt>
                <c:pt idx="103">
                  <c:v>4.1599999999999895</c:v>
                </c:pt>
                <c:pt idx="104">
                  <c:v>4.1999999999999895</c:v>
                </c:pt>
                <c:pt idx="105">
                  <c:v>4.2399999999999904</c:v>
                </c:pt>
                <c:pt idx="106">
                  <c:v>4.2799999999999914</c:v>
                </c:pt>
                <c:pt idx="107">
                  <c:v>4.3199999999999896</c:v>
                </c:pt>
                <c:pt idx="108">
                  <c:v>4.3599999999999897</c:v>
                </c:pt>
                <c:pt idx="109">
                  <c:v>4.3999999999999897</c:v>
                </c:pt>
                <c:pt idx="110">
                  <c:v>4.4399999999999924</c:v>
                </c:pt>
                <c:pt idx="111">
                  <c:v>4.4799999999999924</c:v>
                </c:pt>
                <c:pt idx="112">
                  <c:v>4.5199999999999898</c:v>
                </c:pt>
                <c:pt idx="113">
                  <c:v>4.5599999999999898</c:v>
                </c:pt>
                <c:pt idx="114">
                  <c:v>4.5999999999999899</c:v>
                </c:pt>
                <c:pt idx="115">
                  <c:v>4.6399999999999801</c:v>
                </c:pt>
                <c:pt idx="116">
                  <c:v>4.6799999999999802</c:v>
                </c:pt>
                <c:pt idx="117">
                  <c:v>4.7199999999999802</c:v>
                </c:pt>
                <c:pt idx="118">
                  <c:v>4.7599999999999802</c:v>
                </c:pt>
                <c:pt idx="119">
                  <c:v>4.7999999999999803</c:v>
                </c:pt>
                <c:pt idx="120">
                  <c:v>4.8399999999999803</c:v>
                </c:pt>
                <c:pt idx="121">
                  <c:v>4.8799999999999804</c:v>
                </c:pt>
                <c:pt idx="122">
                  <c:v>4.9199999999999804</c:v>
                </c:pt>
                <c:pt idx="123">
                  <c:v>4.9599999999999804</c:v>
                </c:pt>
                <c:pt idx="124">
                  <c:v>4.9999999999999813</c:v>
                </c:pt>
                <c:pt idx="125">
                  <c:v>5.0399999999999814</c:v>
                </c:pt>
                <c:pt idx="126">
                  <c:v>5.0799999999999814</c:v>
                </c:pt>
                <c:pt idx="127">
                  <c:v>5.1199999999999797</c:v>
                </c:pt>
                <c:pt idx="128">
                  <c:v>5.1599999999999797</c:v>
                </c:pt>
                <c:pt idx="129">
                  <c:v>5.1999999999999797</c:v>
                </c:pt>
                <c:pt idx="130">
                  <c:v>5.2399999999999824</c:v>
                </c:pt>
                <c:pt idx="131">
                  <c:v>5.2799999999999834</c:v>
                </c:pt>
                <c:pt idx="132">
                  <c:v>5.3199999999999799</c:v>
                </c:pt>
                <c:pt idx="133">
                  <c:v>5.3599999999999799</c:v>
                </c:pt>
                <c:pt idx="134">
                  <c:v>5.3999999999999799</c:v>
                </c:pt>
                <c:pt idx="135">
                  <c:v>5.4399999999999924</c:v>
                </c:pt>
                <c:pt idx="136">
                  <c:v>5.4799999999999924</c:v>
                </c:pt>
                <c:pt idx="137">
                  <c:v>5.51999999999998</c:v>
                </c:pt>
                <c:pt idx="138">
                  <c:v>5.5599999999999801</c:v>
                </c:pt>
                <c:pt idx="139">
                  <c:v>5.5999999999999801</c:v>
                </c:pt>
                <c:pt idx="140">
                  <c:v>5.6399999999999801</c:v>
                </c:pt>
                <c:pt idx="141">
                  <c:v>5.6799999999999802</c:v>
                </c:pt>
                <c:pt idx="142">
                  <c:v>5.7199999999999802</c:v>
                </c:pt>
                <c:pt idx="143">
                  <c:v>5.7599999999999802</c:v>
                </c:pt>
                <c:pt idx="144">
                  <c:v>5.7999999999999803</c:v>
                </c:pt>
                <c:pt idx="145">
                  <c:v>5.8399999999999803</c:v>
                </c:pt>
                <c:pt idx="146">
                  <c:v>5.8799999999999804</c:v>
                </c:pt>
                <c:pt idx="147">
                  <c:v>5.9199999999999804</c:v>
                </c:pt>
                <c:pt idx="148">
                  <c:v>5.9599999999999804</c:v>
                </c:pt>
                <c:pt idx="149">
                  <c:v>5.9999999999999813</c:v>
                </c:pt>
                <c:pt idx="150">
                  <c:v>6.0399999999999814</c:v>
                </c:pt>
                <c:pt idx="151">
                  <c:v>6.0799999999999814</c:v>
                </c:pt>
                <c:pt idx="152">
                  <c:v>6.1199999999999797</c:v>
                </c:pt>
                <c:pt idx="153">
                  <c:v>6.1599999999999797</c:v>
                </c:pt>
                <c:pt idx="154">
                  <c:v>6.1999999999999797</c:v>
                </c:pt>
                <c:pt idx="155">
                  <c:v>6.2399999999999824</c:v>
                </c:pt>
                <c:pt idx="156">
                  <c:v>6.2799999999999834</c:v>
                </c:pt>
                <c:pt idx="157">
                  <c:v>6.3199999999999799</c:v>
                </c:pt>
                <c:pt idx="158">
                  <c:v>6.3599999999999799</c:v>
                </c:pt>
                <c:pt idx="159">
                  <c:v>6.3999999999999799</c:v>
                </c:pt>
                <c:pt idx="160">
                  <c:v>6.4399999999999924</c:v>
                </c:pt>
                <c:pt idx="161">
                  <c:v>6.4799999999999924</c:v>
                </c:pt>
                <c:pt idx="162">
                  <c:v>6.51999999999998</c:v>
                </c:pt>
                <c:pt idx="163">
                  <c:v>6.5599999999999801</c:v>
                </c:pt>
                <c:pt idx="164">
                  <c:v>6.5999999999999801</c:v>
                </c:pt>
                <c:pt idx="165">
                  <c:v>6.6399999999999801</c:v>
                </c:pt>
                <c:pt idx="166">
                  <c:v>6.6799999999999802</c:v>
                </c:pt>
                <c:pt idx="167">
                  <c:v>6.7199999999999704</c:v>
                </c:pt>
                <c:pt idx="168">
                  <c:v>6.7599999999999714</c:v>
                </c:pt>
                <c:pt idx="169">
                  <c:v>6.7999999999999714</c:v>
                </c:pt>
                <c:pt idx="170">
                  <c:v>6.8399999999999714</c:v>
                </c:pt>
                <c:pt idx="171">
                  <c:v>6.8799999999999724</c:v>
                </c:pt>
                <c:pt idx="172">
                  <c:v>6.9199999999999724</c:v>
                </c:pt>
                <c:pt idx="173">
                  <c:v>6.9599999999999724</c:v>
                </c:pt>
                <c:pt idx="174">
                  <c:v>6.9999999999999734</c:v>
                </c:pt>
                <c:pt idx="175">
                  <c:v>7.0399999999999734</c:v>
                </c:pt>
                <c:pt idx="176">
                  <c:v>7.0799999999999734</c:v>
                </c:pt>
                <c:pt idx="177">
                  <c:v>7.1199999999999699</c:v>
                </c:pt>
                <c:pt idx="178">
                  <c:v>7.1599999999999699</c:v>
                </c:pt>
                <c:pt idx="179">
                  <c:v>7.19999999999997</c:v>
                </c:pt>
                <c:pt idx="180">
                  <c:v>7.2399999999999824</c:v>
                </c:pt>
                <c:pt idx="181">
                  <c:v>7.2799999999999834</c:v>
                </c:pt>
                <c:pt idx="182">
                  <c:v>7.3199999999999701</c:v>
                </c:pt>
                <c:pt idx="183">
                  <c:v>7.3599999999999701</c:v>
                </c:pt>
                <c:pt idx="184">
                  <c:v>7.3999999999999702</c:v>
                </c:pt>
                <c:pt idx="185">
                  <c:v>7.4399999999999924</c:v>
                </c:pt>
                <c:pt idx="186">
                  <c:v>7.4799999999999924</c:v>
                </c:pt>
                <c:pt idx="187">
                  <c:v>7.5199999999999703</c:v>
                </c:pt>
                <c:pt idx="188">
                  <c:v>7.5599999999999703</c:v>
                </c:pt>
                <c:pt idx="189">
                  <c:v>7.5999999999999703</c:v>
                </c:pt>
                <c:pt idx="190">
                  <c:v>7.6399999999999704</c:v>
                </c:pt>
                <c:pt idx="191">
                  <c:v>7.6799999999999704</c:v>
                </c:pt>
                <c:pt idx="192">
                  <c:v>7.7199999999999704</c:v>
                </c:pt>
                <c:pt idx="193">
                  <c:v>7.7599999999999714</c:v>
                </c:pt>
                <c:pt idx="194">
                  <c:v>7.7999999999999714</c:v>
                </c:pt>
                <c:pt idx="195">
                  <c:v>7.8399999999999714</c:v>
                </c:pt>
                <c:pt idx="196">
                  <c:v>7.8799999999999724</c:v>
                </c:pt>
                <c:pt idx="197">
                  <c:v>7.9199999999999724</c:v>
                </c:pt>
                <c:pt idx="198">
                  <c:v>7.9599999999999724</c:v>
                </c:pt>
                <c:pt idx="199">
                  <c:v>7.9999999999999734</c:v>
                </c:pt>
                <c:pt idx="200">
                  <c:v>8.0399999999999707</c:v>
                </c:pt>
                <c:pt idx="201">
                  <c:v>8.0800000000000018</c:v>
                </c:pt>
                <c:pt idx="202">
                  <c:v>8.1199999999999708</c:v>
                </c:pt>
                <c:pt idx="203">
                  <c:v>8.1600000000000037</c:v>
                </c:pt>
                <c:pt idx="204">
                  <c:v>8.1999999999999726</c:v>
                </c:pt>
                <c:pt idx="205">
                  <c:v>8.23999999999997</c:v>
                </c:pt>
                <c:pt idx="206">
                  <c:v>8.2799999999999727</c:v>
                </c:pt>
                <c:pt idx="207">
                  <c:v>8.3200000000000021</c:v>
                </c:pt>
                <c:pt idx="208">
                  <c:v>8.3600000000000048</c:v>
                </c:pt>
                <c:pt idx="209">
                  <c:v>8.4000000000000021</c:v>
                </c:pt>
                <c:pt idx="210">
                  <c:v>8.4399999999999746</c:v>
                </c:pt>
                <c:pt idx="211">
                  <c:v>8.4800000000000022</c:v>
                </c:pt>
                <c:pt idx="212">
                  <c:v>8.5199999999999747</c:v>
                </c:pt>
                <c:pt idx="213">
                  <c:v>8.5600000000000023</c:v>
                </c:pt>
                <c:pt idx="214">
                  <c:v>8.5999999999999748</c:v>
                </c:pt>
                <c:pt idx="215">
                  <c:v>8.6399999999999704</c:v>
                </c:pt>
                <c:pt idx="216">
                  <c:v>8.6799999999999748</c:v>
                </c:pt>
                <c:pt idx="217">
                  <c:v>8.7199999999999704</c:v>
                </c:pt>
                <c:pt idx="218">
                  <c:v>8.7599999999999767</c:v>
                </c:pt>
                <c:pt idx="219">
                  <c:v>8.7999999999999705</c:v>
                </c:pt>
                <c:pt idx="220">
                  <c:v>8.8399999999999768</c:v>
                </c:pt>
                <c:pt idx="221">
                  <c:v>8.8800000000000008</c:v>
                </c:pt>
                <c:pt idx="222">
                  <c:v>8.9199999999999768</c:v>
                </c:pt>
                <c:pt idx="223">
                  <c:v>8.9600000000000026</c:v>
                </c:pt>
                <c:pt idx="224">
                  <c:v>9.0000000000000018</c:v>
                </c:pt>
                <c:pt idx="225">
                  <c:v>9.0399999999999725</c:v>
                </c:pt>
                <c:pt idx="226">
                  <c:v>9.0800000000000018</c:v>
                </c:pt>
                <c:pt idx="227">
                  <c:v>9.1199999999999708</c:v>
                </c:pt>
                <c:pt idx="228">
                  <c:v>9.1600000000000037</c:v>
                </c:pt>
                <c:pt idx="229">
                  <c:v>9.1999999999999726</c:v>
                </c:pt>
                <c:pt idx="230">
                  <c:v>9.2399999999999594</c:v>
                </c:pt>
                <c:pt idx="231">
                  <c:v>9.2799999999999727</c:v>
                </c:pt>
                <c:pt idx="232">
                  <c:v>9.3200000000000021</c:v>
                </c:pt>
                <c:pt idx="233">
                  <c:v>9.3600000000000048</c:v>
                </c:pt>
                <c:pt idx="234">
                  <c:v>9.4000000000000021</c:v>
                </c:pt>
                <c:pt idx="235">
                  <c:v>9.4399999999999746</c:v>
                </c:pt>
                <c:pt idx="236">
                  <c:v>9.4800000000000022</c:v>
                </c:pt>
                <c:pt idx="237">
                  <c:v>9.5199999999999747</c:v>
                </c:pt>
                <c:pt idx="238">
                  <c:v>9.5600000000000023</c:v>
                </c:pt>
                <c:pt idx="239">
                  <c:v>9.5999999999999748</c:v>
                </c:pt>
                <c:pt idx="240">
                  <c:v>9.6399999999999597</c:v>
                </c:pt>
                <c:pt idx="241">
                  <c:v>9.6799999999999748</c:v>
                </c:pt>
                <c:pt idx="242">
                  <c:v>9.7199999999999598</c:v>
                </c:pt>
                <c:pt idx="243">
                  <c:v>9.7599999999999767</c:v>
                </c:pt>
                <c:pt idx="244">
                  <c:v>9.7999999999999705</c:v>
                </c:pt>
                <c:pt idx="245">
                  <c:v>9.8399999999999768</c:v>
                </c:pt>
                <c:pt idx="246">
                  <c:v>9.8800000000000008</c:v>
                </c:pt>
                <c:pt idx="247">
                  <c:v>9.9199999999999768</c:v>
                </c:pt>
                <c:pt idx="248">
                  <c:v>9.9600000000000026</c:v>
                </c:pt>
                <c:pt idx="249">
                  <c:v>10.000000000000002</c:v>
                </c:pt>
                <c:pt idx="250">
                  <c:v>10.040000000000001</c:v>
                </c:pt>
                <c:pt idx="251">
                  <c:v>10.08</c:v>
                </c:pt>
                <c:pt idx="252">
                  <c:v>10.120000000000001</c:v>
                </c:pt>
                <c:pt idx="253">
                  <c:v>10.16</c:v>
                </c:pt>
                <c:pt idx="254">
                  <c:v>10.200000000000001</c:v>
                </c:pt>
                <c:pt idx="255">
                  <c:v>10.24</c:v>
                </c:pt>
                <c:pt idx="256">
                  <c:v>10.28</c:v>
                </c:pt>
                <c:pt idx="257">
                  <c:v>10.32</c:v>
                </c:pt>
                <c:pt idx="258">
                  <c:v>10.360000000000024</c:v>
                </c:pt>
                <c:pt idx="259">
                  <c:v>10.4</c:v>
                </c:pt>
                <c:pt idx="260">
                  <c:v>10.44</c:v>
                </c:pt>
                <c:pt idx="261">
                  <c:v>10.48</c:v>
                </c:pt>
                <c:pt idx="262">
                  <c:v>10.52</c:v>
                </c:pt>
                <c:pt idx="263">
                  <c:v>10.56</c:v>
                </c:pt>
                <c:pt idx="264">
                  <c:v>10.6</c:v>
                </c:pt>
                <c:pt idx="265">
                  <c:v>10.64</c:v>
                </c:pt>
                <c:pt idx="266">
                  <c:v>10.68</c:v>
                </c:pt>
                <c:pt idx="267">
                  <c:v>10.72</c:v>
                </c:pt>
                <c:pt idx="268">
                  <c:v>10.76</c:v>
                </c:pt>
                <c:pt idx="269">
                  <c:v>10.8</c:v>
                </c:pt>
                <c:pt idx="270">
                  <c:v>10.84</c:v>
                </c:pt>
                <c:pt idx="271">
                  <c:v>10.88</c:v>
                </c:pt>
                <c:pt idx="272">
                  <c:v>10.92</c:v>
                </c:pt>
                <c:pt idx="273">
                  <c:v>10.96</c:v>
                </c:pt>
                <c:pt idx="274">
                  <c:v>11</c:v>
                </c:pt>
                <c:pt idx="275">
                  <c:v>11.04</c:v>
                </c:pt>
                <c:pt idx="276">
                  <c:v>11.079999999999977</c:v>
                </c:pt>
                <c:pt idx="277">
                  <c:v>11.12</c:v>
                </c:pt>
                <c:pt idx="278">
                  <c:v>11.159999999999979</c:v>
                </c:pt>
                <c:pt idx="279">
                  <c:v>11.199999999999926</c:v>
                </c:pt>
                <c:pt idx="280">
                  <c:v>11.239999999999904</c:v>
                </c:pt>
                <c:pt idx="281">
                  <c:v>11.27999999999996</c:v>
                </c:pt>
                <c:pt idx="282">
                  <c:v>11.319999999999981</c:v>
                </c:pt>
                <c:pt idx="283">
                  <c:v>11.360000000000005</c:v>
                </c:pt>
                <c:pt idx="284">
                  <c:v>11.4</c:v>
                </c:pt>
                <c:pt idx="285">
                  <c:v>11.44</c:v>
                </c:pt>
                <c:pt idx="286">
                  <c:v>11.48</c:v>
                </c:pt>
                <c:pt idx="287">
                  <c:v>11.52</c:v>
                </c:pt>
                <c:pt idx="288">
                  <c:v>11.56</c:v>
                </c:pt>
                <c:pt idx="289">
                  <c:v>11.6</c:v>
                </c:pt>
                <c:pt idx="290">
                  <c:v>11.64</c:v>
                </c:pt>
                <c:pt idx="291">
                  <c:v>11.68</c:v>
                </c:pt>
                <c:pt idx="292">
                  <c:v>11.72</c:v>
                </c:pt>
                <c:pt idx="293">
                  <c:v>11.76</c:v>
                </c:pt>
                <c:pt idx="294">
                  <c:v>11.8</c:v>
                </c:pt>
                <c:pt idx="295">
                  <c:v>11.84</c:v>
                </c:pt>
                <c:pt idx="296">
                  <c:v>11.88</c:v>
                </c:pt>
                <c:pt idx="297">
                  <c:v>11.92</c:v>
                </c:pt>
                <c:pt idx="298">
                  <c:v>11.959999999999996</c:v>
                </c:pt>
                <c:pt idx="299">
                  <c:v>12</c:v>
                </c:pt>
                <c:pt idx="300">
                  <c:v>12.039999999999926</c:v>
                </c:pt>
                <c:pt idx="301">
                  <c:v>12.079999999999977</c:v>
                </c:pt>
                <c:pt idx="302">
                  <c:v>12.12</c:v>
                </c:pt>
                <c:pt idx="303">
                  <c:v>12.159999999999979</c:v>
                </c:pt>
                <c:pt idx="304">
                  <c:v>12.2</c:v>
                </c:pt>
                <c:pt idx="305">
                  <c:v>12.239999999999904</c:v>
                </c:pt>
                <c:pt idx="306">
                  <c:v>12.27999999999996</c:v>
                </c:pt>
                <c:pt idx="307">
                  <c:v>12.319999999999981</c:v>
                </c:pt>
                <c:pt idx="308">
                  <c:v>12.360000000000005</c:v>
                </c:pt>
                <c:pt idx="309">
                  <c:v>12.399999999999984</c:v>
                </c:pt>
                <c:pt idx="310">
                  <c:v>12.43999999999996</c:v>
                </c:pt>
                <c:pt idx="311">
                  <c:v>12.479999999999984</c:v>
                </c:pt>
                <c:pt idx="312">
                  <c:v>12.519999999999962</c:v>
                </c:pt>
                <c:pt idx="313">
                  <c:v>12.559999999999988</c:v>
                </c:pt>
                <c:pt idx="314">
                  <c:v>12.599999999999964</c:v>
                </c:pt>
                <c:pt idx="315">
                  <c:v>12.639999999999899</c:v>
                </c:pt>
                <c:pt idx="316">
                  <c:v>12.679999999999966</c:v>
                </c:pt>
                <c:pt idx="317">
                  <c:v>12.719999999999899</c:v>
                </c:pt>
                <c:pt idx="318">
                  <c:v>12.759999999999971</c:v>
                </c:pt>
                <c:pt idx="319">
                  <c:v>12.799999999999899</c:v>
                </c:pt>
                <c:pt idx="320">
                  <c:v>12.839999999999971</c:v>
                </c:pt>
                <c:pt idx="321">
                  <c:v>12.879999999999995</c:v>
                </c:pt>
                <c:pt idx="322">
                  <c:v>12.919999999999973</c:v>
                </c:pt>
                <c:pt idx="323">
                  <c:v>12.959999999999996</c:v>
                </c:pt>
                <c:pt idx="324">
                  <c:v>12.999999999999975</c:v>
                </c:pt>
                <c:pt idx="325">
                  <c:v>13.039999999999926</c:v>
                </c:pt>
                <c:pt idx="326">
                  <c:v>13.079999999999977</c:v>
                </c:pt>
                <c:pt idx="327">
                  <c:v>13.119999999999926</c:v>
                </c:pt>
                <c:pt idx="328">
                  <c:v>13.159999999999979</c:v>
                </c:pt>
                <c:pt idx="329">
                  <c:v>13.199999999999926</c:v>
                </c:pt>
                <c:pt idx="330">
                  <c:v>13.239999999999904</c:v>
                </c:pt>
                <c:pt idx="331">
                  <c:v>13.27999999999996</c:v>
                </c:pt>
                <c:pt idx="332">
                  <c:v>13.319999999999981</c:v>
                </c:pt>
                <c:pt idx="333">
                  <c:v>13.360000000000005</c:v>
                </c:pt>
                <c:pt idx="334">
                  <c:v>13.399999999999984</c:v>
                </c:pt>
                <c:pt idx="335">
                  <c:v>13.43999999999996</c:v>
                </c:pt>
                <c:pt idx="336">
                  <c:v>13.479999999999984</c:v>
                </c:pt>
                <c:pt idx="337">
                  <c:v>13.519999999999962</c:v>
                </c:pt>
                <c:pt idx="338">
                  <c:v>13.559999999999988</c:v>
                </c:pt>
                <c:pt idx="339">
                  <c:v>13.599999999999964</c:v>
                </c:pt>
                <c:pt idx="340">
                  <c:v>13.639999999999899</c:v>
                </c:pt>
                <c:pt idx="341">
                  <c:v>13.679999999999966</c:v>
                </c:pt>
                <c:pt idx="342">
                  <c:v>13.719999999999899</c:v>
                </c:pt>
                <c:pt idx="343">
                  <c:v>13.759999999999971</c:v>
                </c:pt>
                <c:pt idx="344">
                  <c:v>13.799999999999899</c:v>
                </c:pt>
                <c:pt idx="345">
                  <c:v>13.839999999999971</c:v>
                </c:pt>
                <c:pt idx="346">
                  <c:v>13.879999999999995</c:v>
                </c:pt>
                <c:pt idx="347">
                  <c:v>13.919999999999973</c:v>
                </c:pt>
                <c:pt idx="348">
                  <c:v>13.959999999999996</c:v>
                </c:pt>
                <c:pt idx="349">
                  <c:v>13.999999999999975</c:v>
                </c:pt>
                <c:pt idx="350">
                  <c:v>14.039999999999926</c:v>
                </c:pt>
                <c:pt idx="351">
                  <c:v>14.079999999999977</c:v>
                </c:pt>
                <c:pt idx="352">
                  <c:v>14.119999999999926</c:v>
                </c:pt>
                <c:pt idx="353">
                  <c:v>14.159999999999979</c:v>
                </c:pt>
                <c:pt idx="354">
                  <c:v>14.199999999999926</c:v>
                </c:pt>
                <c:pt idx="355">
                  <c:v>14.239999999999904</c:v>
                </c:pt>
                <c:pt idx="356">
                  <c:v>14.27999999999996</c:v>
                </c:pt>
                <c:pt idx="357">
                  <c:v>14.319999999999981</c:v>
                </c:pt>
                <c:pt idx="358">
                  <c:v>14.360000000000005</c:v>
                </c:pt>
                <c:pt idx="359">
                  <c:v>14.399999999999984</c:v>
                </c:pt>
                <c:pt idx="360">
                  <c:v>14.43999999999996</c:v>
                </c:pt>
                <c:pt idx="361">
                  <c:v>14.479999999999984</c:v>
                </c:pt>
                <c:pt idx="362">
                  <c:v>14.519999999999962</c:v>
                </c:pt>
                <c:pt idx="363">
                  <c:v>14.559999999999988</c:v>
                </c:pt>
                <c:pt idx="364">
                  <c:v>14.599999999999964</c:v>
                </c:pt>
                <c:pt idx="365">
                  <c:v>14.639999999999899</c:v>
                </c:pt>
                <c:pt idx="366">
                  <c:v>14.679999999999966</c:v>
                </c:pt>
                <c:pt idx="367">
                  <c:v>14.719999999999899</c:v>
                </c:pt>
                <c:pt idx="368">
                  <c:v>14.759999999999971</c:v>
                </c:pt>
                <c:pt idx="369">
                  <c:v>14.799999999999899</c:v>
                </c:pt>
                <c:pt idx="370">
                  <c:v>14.839999999999971</c:v>
                </c:pt>
                <c:pt idx="371">
                  <c:v>14.879999999999995</c:v>
                </c:pt>
                <c:pt idx="372">
                  <c:v>14.919999999999973</c:v>
                </c:pt>
                <c:pt idx="373">
                  <c:v>14.959999999999996</c:v>
                </c:pt>
                <c:pt idx="374">
                  <c:v>14.999999999999975</c:v>
                </c:pt>
                <c:pt idx="375">
                  <c:v>15.039999999999926</c:v>
                </c:pt>
                <c:pt idx="376">
                  <c:v>15.079999999999977</c:v>
                </c:pt>
                <c:pt idx="377">
                  <c:v>15.119999999999926</c:v>
                </c:pt>
                <c:pt idx="378">
                  <c:v>15.159999999999979</c:v>
                </c:pt>
                <c:pt idx="379">
                  <c:v>15.199999999999926</c:v>
                </c:pt>
                <c:pt idx="380">
                  <c:v>15.239999999999904</c:v>
                </c:pt>
                <c:pt idx="381">
                  <c:v>15.27999999999996</c:v>
                </c:pt>
                <c:pt idx="382">
                  <c:v>15.319999999999981</c:v>
                </c:pt>
                <c:pt idx="383">
                  <c:v>15.360000000000005</c:v>
                </c:pt>
                <c:pt idx="384">
                  <c:v>15.399999999999984</c:v>
                </c:pt>
                <c:pt idx="385">
                  <c:v>15.43999999999996</c:v>
                </c:pt>
                <c:pt idx="386">
                  <c:v>15.479999999999984</c:v>
                </c:pt>
                <c:pt idx="387">
                  <c:v>15.519999999999962</c:v>
                </c:pt>
                <c:pt idx="388">
                  <c:v>15.559999999999988</c:v>
                </c:pt>
                <c:pt idx="389">
                  <c:v>15.599999999999964</c:v>
                </c:pt>
                <c:pt idx="390">
                  <c:v>15.639999999999899</c:v>
                </c:pt>
                <c:pt idx="391">
                  <c:v>15.679999999999966</c:v>
                </c:pt>
                <c:pt idx="392">
                  <c:v>15.719999999999899</c:v>
                </c:pt>
                <c:pt idx="393">
                  <c:v>15.759999999999971</c:v>
                </c:pt>
                <c:pt idx="394">
                  <c:v>15.799999999999899</c:v>
                </c:pt>
                <c:pt idx="395">
                  <c:v>15.839999999999971</c:v>
                </c:pt>
                <c:pt idx="396">
                  <c:v>15.879999999999995</c:v>
                </c:pt>
                <c:pt idx="397">
                  <c:v>15.919999999999973</c:v>
                </c:pt>
                <c:pt idx="398">
                  <c:v>15.959999999999996</c:v>
                </c:pt>
                <c:pt idx="399">
                  <c:v>15.999999999999975</c:v>
                </c:pt>
                <c:pt idx="400">
                  <c:v>16.0399999999999</c:v>
                </c:pt>
                <c:pt idx="401">
                  <c:v>16.079999999999899</c:v>
                </c:pt>
                <c:pt idx="402">
                  <c:v>16.119999999999905</c:v>
                </c:pt>
                <c:pt idx="403">
                  <c:v>16.159999999999901</c:v>
                </c:pt>
                <c:pt idx="404">
                  <c:v>16.1999999999999</c:v>
                </c:pt>
                <c:pt idx="405">
                  <c:v>16.239999999999899</c:v>
                </c:pt>
                <c:pt idx="406">
                  <c:v>16.279999999999902</c:v>
                </c:pt>
                <c:pt idx="407">
                  <c:v>16.319999999999901</c:v>
                </c:pt>
                <c:pt idx="408">
                  <c:v>16.3599999999999</c:v>
                </c:pt>
                <c:pt idx="409">
                  <c:v>16.399999999999899</c:v>
                </c:pt>
                <c:pt idx="410">
                  <c:v>16.439999999999888</c:v>
                </c:pt>
                <c:pt idx="411">
                  <c:v>16.479999999999887</c:v>
                </c:pt>
                <c:pt idx="412">
                  <c:v>16.5199999999999</c:v>
                </c:pt>
                <c:pt idx="413">
                  <c:v>16.559999999999899</c:v>
                </c:pt>
                <c:pt idx="414">
                  <c:v>16.599999999999888</c:v>
                </c:pt>
                <c:pt idx="415">
                  <c:v>16.639999999999901</c:v>
                </c:pt>
                <c:pt idx="416">
                  <c:v>16.6799999999999</c:v>
                </c:pt>
                <c:pt idx="417">
                  <c:v>16.719999999999899</c:v>
                </c:pt>
                <c:pt idx="418">
                  <c:v>16.759999999999899</c:v>
                </c:pt>
                <c:pt idx="419">
                  <c:v>16.799999999999887</c:v>
                </c:pt>
                <c:pt idx="420">
                  <c:v>16.8399999999999</c:v>
                </c:pt>
                <c:pt idx="421">
                  <c:v>16.8799999999999</c:v>
                </c:pt>
                <c:pt idx="422">
                  <c:v>16.919999999999899</c:v>
                </c:pt>
                <c:pt idx="423">
                  <c:v>16.959999999999887</c:v>
                </c:pt>
                <c:pt idx="424">
                  <c:v>16.999999999999886</c:v>
                </c:pt>
                <c:pt idx="425">
                  <c:v>17.0399999999999</c:v>
                </c:pt>
                <c:pt idx="426">
                  <c:v>17.079999999999899</c:v>
                </c:pt>
                <c:pt idx="427">
                  <c:v>17.119999999999905</c:v>
                </c:pt>
                <c:pt idx="428">
                  <c:v>17.159999999999901</c:v>
                </c:pt>
                <c:pt idx="429">
                  <c:v>17.1999999999999</c:v>
                </c:pt>
                <c:pt idx="430">
                  <c:v>17.239999999999899</c:v>
                </c:pt>
                <c:pt idx="431">
                  <c:v>17.279999999999902</c:v>
                </c:pt>
                <c:pt idx="432">
                  <c:v>17.319999999999901</c:v>
                </c:pt>
                <c:pt idx="433">
                  <c:v>17.3599999999999</c:v>
                </c:pt>
                <c:pt idx="434">
                  <c:v>17.399999999999899</c:v>
                </c:pt>
                <c:pt idx="435">
                  <c:v>17.439999999999888</c:v>
                </c:pt>
                <c:pt idx="436">
                  <c:v>17.479999999999887</c:v>
                </c:pt>
                <c:pt idx="437">
                  <c:v>17.5199999999999</c:v>
                </c:pt>
                <c:pt idx="438">
                  <c:v>17.559999999999899</c:v>
                </c:pt>
                <c:pt idx="439">
                  <c:v>17.599999999999888</c:v>
                </c:pt>
                <c:pt idx="440">
                  <c:v>17.639999999999901</c:v>
                </c:pt>
                <c:pt idx="441">
                  <c:v>17.6799999999999</c:v>
                </c:pt>
                <c:pt idx="442">
                  <c:v>17.719999999999899</c:v>
                </c:pt>
                <c:pt idx="443">
                  <c:v>17.759999999999899</c:v>
                </c:pt>
                <c:pt idx="444">
                  <c:v>17.799999999999887</c:v>
                </c:pt>
                <c:pt idx="445">
                  <c:v>17.8399999999999</c:v>
                </c:pt>
                <c:pt idx="446">
                  <c:v>17.8799999999999</c:v>
                </c:pt>
                <c:pt idx="447">
                  <c:v>17.919999999999899</c:v>
                </c:pt>
                <c:pt idx="448">
                  <c:v>17.959999999999887</c:v>
                </c:pt>
                <c:pt idx="449">
                  <c:v>17.999999999999886</c:v>
                </c:pt>
                <c:pt idx="450">
                  <c:v>18.0399999999999</c:v>
                </c:pt>
                <c:pt idx="451">
                  <c:v>18.079999999999899</c:v>
                </c:pt>
                <c:pt idx="452">
                  <c:v>18.119999999999905</c:v>
                </c:pt>
                <c:pt idx="453">
                  <c:v>18.159999999999901</c:v>
                </c:pt>
                <c:pt idx="454">
                  <c:v>18.1999999999999</c:v>
                </c:pt>
                <c:pt idx="455">
                  <c:v>18.239999999999899</c:v>
                </c:pt>
                <c:pt idx="456">
                  <c:v>18.279999999999902</c:v>
                </c:pt>
                <c:pt idx="457">
                  <c:v>18.319999999999901</c:v>
                </c:pt>
                <c:pt idx="458">
                  <c:v>18.3599999999999</c:v>
                </c:pt>
                <c:pt idx="459">
                  <c:v>18.399999999999899</c:v>
                </c:pt>
                <c:pt idx="460">
                  <c:v>18.439999999999888</c:v>
                </c:pt>
                <c:pt idx="461">
                  <c:v>18.479999999999887</c:v>
                </c:pt>
                <c:pt idx="462">
                  <c:v>18.5199999999999</c:v>
                </c:pt>
                <c:pt idx="463">
                  <c:v>18.559999999999899</c:v>
                </c:pt>
                <c:pt idx="464">
                  <c:v>18.599999999999888</c:v>
                </c:pt>
                <c:pt idx="465">
                  <c:v>18.639999999999901</c:v>
                </c:pt>
                <c:pt idx="466">
                  <c:v>18.6799999999999</c:v>
                </c:pt>
                <c:pt idx="467">
                  <c:v>18.719999999999899</c:v>
                </c:pt>
                <c:pt idx="468">
                  <c:v>18.759999999999899</c:v>
                </c:pt>
                <c:pt idx="469">
                  <c:v>18.799999999999887</c:v>
                </c:pt>
                <c:pt idx="470">
                  <c:v>18.8399999999999</c:v>
                </c:pt>
                <c:pt idx="471">
                  <c:v>18.8799999999999</c:v>
                </c:pt>
                <c:pt idx="472">
                  <c:v>18.919999999999899</c:v>
                </c:pt>
                <c:pt idx="473">
                  <c:v>18.959999999999887</c:v>
                </c:pt>
                <c:pt idx="474">
                  <c:v>18.999999999999886</c:v>
                </c:pt>
                <c:pt idx="475">
                  <c:v>19.0399999999999</c:v>
                </c:pt>
                <c:pt idx="476">
                  <c:v>19.079999999999899</c:v>
                </c:pt>
                <c:pt idx="477">
                  <c:v>19.119999999999905</c:v>
                </c:pt>
                <c:pt idx="478">
                  <c:v>19.159999999999901</c:v>
                </c:pt>
                <c:pt idx="479">
                  <c:v>19.1999999999999</c:v>
                </c:pt>
                <c:pt idx="480">
                  <c:v>19.239999999999899</c:v>
                </c:pt>
                <c:pt idx="481">
                  <c:v>19.279999999999902</c:v>
                </c:pt>
                <c:pt idx="482">
                  <c:v>19.319999999999901</c:v>
                </c:pt>
                <c:pt idx="483">
                  <c:v>19.3599999999999</c:v>
                </c:pt>
                <c:pt idx="484">
                  <c:v>19.399999999999899</c:v>
                </c:pt>
                <c:pt idx="485">
                  <c:v>19.439999999999888</c:v>
                </c:pt>
                <c:pt idx="486">
                  <c:v>19.479999999999887</c:v>
                </c:pt>
                <c:pt idx="487">
                  <c:v>19.5199999999999</c:v>
                </c:pt>
                <c:pt idx="488">
                  <c:v>19.559999999999899</c:v>
                </c:pt>
                <c:pt idx="489">
                  <c:v>19.599999999999888</c:v>
                </c:pt>
                <c:pt idx="490">
                  <c:v>19.639999999999901</c:v>
                </c:pt>
                <c:pt idx="491">
                  <c:v>19.6799999999999</c:v>
                </c:pt>
                <c:pt idx="492">
                  <c:v>19.719999999999899</c:v>
                </c:pt>
                <c:pt idx="493">
                  <c:v>19.759999999999899</c:v>
                </c:pt>
                <c:pt idx="494">
                  <c:v>19.799999999999887</c:v>
                </c:pt>
                <c:pt idx="495">
                  <c:v>19.8399999999999</c:v>
                </c:pt>
                <c:pt idx="496">
                  <c:v>19.8799999999999</c:v>
                </c:pt>
                <c:pt idx="497">
                  <c:v>19.919999999999899</c:v>
                </c:pt>
                <c:pt idx="498">
                  <c:v>19.959999999999887</c:v>
                </c:pt>
                <c:pt idx="499">
                  <c:v>19.999999999999886</c:v>
                </c:pt>
                <c:pt idx="500">
                  <c:v>20.0399999999999</c:v>
                </c:pt>
                <c:pt idx="501">
                  <c:v>20.079999999999899</c:v>
                </c:pt>
                <c:pt idx="502">
                  <c:v>20.119999999999905</c:v>
                </c:pt>
                <c:pt idx="503">
                  <c:v>20.159999999999901</c:v>
                </c:pt>
                <c:pt idx="504">
                  <c:v>20.1999999999999</c:v>
                </c:pt>
                <c:pt idx="505">
                  <c:v>20.239999999999899</c:v>
                </c:pt>
                <c:pt idx="506">
                  <c:v>20.279999999999902</c:v>
                </c:pt>
                <c:pt idx="507">
                  <c:v>20.319999999999901</c:v>
                </c:pt>
                <c:pt idx="508">
                  <c:v>20.3599999999999</c:v>
                </c:pt>
                <c:pt idx="509">
                  <c:v>20.399999999999899</c:v>
                </c:pt>
                <c:pt idx="510">
                  <c:v>20.439999999999888</c:v>
                </c:pt>
                <c:pt idx="511">
                  <c:v>20.479999999999887</c:v>
                </c:pt>
                <c:pt idx="512">
                  <c:v>20.5199999999999</c:v>
                </c:pt>
                <c:pt idx="513">
                  <c:v>20.559999999999899</c:v>
                </c:pt>
                <c:pt idx="514">
                  <c:v>20.599999999999888</c:v>
                </c:pt>
                <c:pt idx="515">
                  <c:v>20.639999999999901</c:v>
                </c:pt>
                <c:pt idx="516">
                  <c:v>20.6799999999999</c:v>
                </c:pt>
                <c:pt idx="517">
                  <c:v>20.719999999999899</c:v>
                </c:pt>
                <c:pt idx="518">
                  <c:v>20.759999999999899</c:v>
                </c:pt>
                <c:pt idx="519">
                  <c:v>20.799999999999887</c:v>
                </c:pt>
                <c:pt idx="520">
                  <c:v>20.8399999999999</c:v>
                </c:pt>
                <c:pt idx="521">
                  <c:v>20.8799999999999</c:v>
                </c:pt>
                <c:pt idx="522">
                  <c:v>20.919999999999899</c:v>
                </c:pt>
                <c:pt idx="523">
                  <c:v>20.959999999999887</c:v>
                </c:pt>
                <c:pt idx="524">
                  <c:v>20.999999999999886</c:v>
                </c:pt>
                <c:pt idx="525">
                  <c:v>21.0399999999999</c:v>
                </c:pt>
                <c:pt idx="526">
                  <c:v>21.079999999999899</c:v>
                </c:pt>
                <c:pt idx="527">
                  <c:v>21.119999999999905</c:v>
                </c:pt>
                <c:pt idx="528">
                  <c:v>21.159999999999901</c:v>
                </c:pt>
                <c:pt idx="529">
                  <c:v>21.1999999999999</c:v>
                </c:pt>
                <c:pt idx="530">
                  <c:v>21.239999999999899</c:v>
                </c:pt>
                <c:pt idx="531">
                  <c:v>21.279999999999902</c:v>
                </c:pt>
                <c:pt idx="532">
                  <c:v>21.319999999999901</c:v>
                </c:pt>
                <c:pt idx="533">
                  <c:v>21.3599999999999</c:v>
                </c:pt>
                <c:pt idx="534">
                  <c:v>21.399999999999899</c:v>
                </c:pt>
                <c:pt idx="535">
                  <c:v>21.439999999999888</c:v>
                </c:pt>
                <c:pt idx="536">
                  <c:v>21.479999999999887</c:v>
                </c:pt>
                <c:pt idx="537">
                  <c:v>21.5199999999999</c:v>
                </c:pt>
                <c:pt idx="538">
                  <c:v>21.559999999999899</c:v>
                </c:pt>
                <c:pt idx="539">
                  <c:v>21.599999999999888</c:v>
                </c:pt>
                <c:pt idx="540">
                  <c:v>21.639999999999901</c:v>
                </c:pt>
                <c:pt idx="541">
                  <c:v>21.6799999999999</c:v>
                </c:pt>
                <c:pt idx="542">
                  <c:v>21.719999999999899</c:v>
                </c:pt>
                <c:pt idx="543">
                  <c:v>21.759999999999899</c:v>
                </c:pt>
                <c:pt idx="544">
                  <c:v>21.799999999999887</c:v>
                </c:pt>
                <c:pt idx="545">
                  <c:v>21.8399999999999</c:v>
                </c:pt>
                <c:pt idx="546">
                  <c:v>21.8799999999999</c:v>
                </c:pt>
                <c:pt idx="547">
                  <c:v>21.919999999999899</c:v>
                </c:pt>
                <c:pt idx="548">
                  <c:v>21.959999999999887</c:v>
                </c:pt>
                <c:pt idx="549">
                  <c:v>21.999999999999886</c:v>
                </c:pt>
                <c:pt idx="550">
                  <c:v>22.0399999999999</c:v>
                </c:pt>
                <c:pt idx="551">
                  <c:v>22.079999999999899</c:v>
                </c:pt>
                <c:pt idx="552">
                  <c:v>22.119999999999905</c:v>
                </c:pt>
                <c:pt idx="553">
                  <c:v>22.159999999999901</c:v>
                </c:pt>
                <c:pt idx="554">
                  <c:v>22.1999999999999</c:v>
                </c:pt>
                <c:pt idx="555">
                  <c:v>22.239999999999899</c:v>
                </c:pt>
                <c:pt idx="556">
                  <c:v>22.279999999999902</c:v>
                </c:pt>
                <c:pt idx="557">
                  <c:v>22.319999999999901</c:v>
                </c:pt>
                <c:pt idx="558">
                  <c:v>22.3599999999999</c:v>
                </c:pt>
                <c:pt idx="559">
                  <c:v>22.399999999999899</c:v>
                </c:pt>
                <c:pt idx="560">
                  <c:v>22.439999999999888</c:v>
                </c:pt>
                <c:pt idx="561">
                  <c:v>22.479999999999887</c:v>
                </c:pt>
                <c:pt idx="562">
                  <c:v>22.5199999999999</c:v>
                </c:pt>
                <c:pt idx="563">
                  <c:v>22.559999999999899</c:v>
                </c:pt>
                <c:pt idx="564">
                  <c:v>22.599999999999888</c:v>
                </c:pt>
                <c:pt idx="565">
                  <c:v>22.639999999999901</c:v>
                </c:pt>
                <c:pt idx="566">
                  <c:v>22.6799999999999</c:v>
                </c:pt>
                <c:pt idx="567">
                  <c:v>22.719999999999899</c:v>
                </c:pt>
                <c:pt idx="568">
                  <c:v>22.759999999999899</c:v>
                </c:pt>
                <c:pt idx="569">
                  <c:v>22.799999999999887</c:v>
                </c:pt>
                <c:pt idx="570">
                  <c:v>22.8399999999999</c:v>
                </c:pt>
                <c:pt idx="571">
                  <c:v>22.8799999999999</c:v>
                </c:pt>
                <c:pt idx="572">
                  <c:v>22.919999999999899</c:v>
                </c:pt>
                <c:pt idx="573">
                  <c:v>22.959999999999887</c:v>
                </c:pt>
                <c:pt idx="574">
                  <c:v>22.999999999999886</c:v>
                </c:pt>
                <c:pt idx="575">
                  <c:v>23.0399999999999</c:v>
                </c:pt>
                <c:pt idx="576">
                  <c:v>23.079999999999899</c:v>
                </c:pt>
                <c:pt idx="577">
                  <c:v>23.119999999999905</c:v>
                </c:pt>
                <c:pt idx="578">
                  <c:v>23.159999999999901</c:v>
                </c:pt>
                <c:pt idx="579">
                  <c:v>23.1999999999999</c:v>
                </c:pt>
                <c:pt idx="580">
                  <c:v>23.239999999999899</c:v>
                </c:pt>
                <c:pt idx="581">
                  <c:v>23.279999999999902</c:v>
                </c:pt>
                <c:pt idx="582">
                  <c:v>23.319999999999901</c:v>
                </c:pt>
                <c:pt idx="583">
                  <c:v>23.3599999999999</c:v>
                </c:pt>
                <c:pt idx="584">
                  <c:v>23.399999999999899</c:v>
                </c:pt>
                <c:pt idx="585">
                  <c:v>23.439999999999888</c:v>
                </c:pt>
                <c:pt idx="586">
                  <c:v>23.479999999999887</c:v>
                </c:pt>
                <c:pt idx="587">
                  <c:v>23.5199999999999</c:v>
                </c:pt>
                <c:pt idx="588">
                  <c:v>23.559999999999899</c:v>
                </c:pt>
                <c:pt idx="589">
                  <c:v>23.599999999999888</c:v>
                </c:pt>
                <c:pt idx="590">
                  <c:v>23.639999999999901</c:v>
                </c:pt>
                <c:pt idx="591">
                  <c:v>23.6799999999999</c:v>
                </c:pt>
                <c:pt idx="592">
                  <c:v>23.719999999999899</c:v>
                </c:pt>
                <c:pt idx="593">
                  <c:v>23.759999999999899</c:v>
                </c:pt>
                <c:pt idx="594">
                  <c:v>23.799999999999887</c:v>
                </c:pt>
                <c:pt idx="595">
                  <c:v>23.8399999999999</c:v>
                </c:pt>
                <c:pt idx="596">
                  <c:v>23.8799999999999</c:v>
                </c:pt>
                <c:pt idx="597">
                  <c:v>23.919999999999899</c:v>
                </c:pt>
                <c:pt idx="598">
                  <c:v>23.959999999999887</c:v>
                </c:pt>
                <c:pt idx="599">
                  <c:v>23.999999999999886</c:v>
                </c:pt>
                <c:pt idx="600">
                  <c:v>24.0399999999999</c:v>
                </c:pt>
                <c:pt idx="601">
                  <c:v>24.079999999999899</c:v>
                </c:pt>
                <c:pt idx="602">
                  <c:v>24.119999999999905</c:v>
                </c:pt>
                <c:pt idx="603">
                  <c:v>24.159999999999901</c:v>
                </c:pt>
                <c:pt idx="604">
                  <c:v>24.1999999999999</c:v>
                </c:pt>
                <c:pt idx="605">
                  <c:v>24.239999999999899</c:v>
                </c:pt>
                <c:pt idx="606">
                  <c:v>24.279999999999902</c:v>
                </c:pt>
                <c:pt idx="607">
                  <c:v>24.319999999999901</c:v>
                </c:pt>
                <c:pt idx="608">
                  <c:v>24.3599999999999</c:v>
                </c:pt>
                <c:pt idx="609">
                  <c:v>24.399999999999899</c:v>
                </c:pt>
                <c:pt idx="610">
                  <c:v>24.439999999999888</c:v>
                </c:pt>
                <c:pt idx="611">
                  <c:v>24.479999999999887</c:v>
                </c:pt>
                <c:pt idx="612">
                  <c:v>24.5199999999999</c:v>
                </c:pt>
                <c:pt idx="613">
                  <c:v>24.559999999999899</c:v>
                </c:pt>
                <c:pt idx="614">
                  <c:v>24.599999999999888</c:v>
                </c:pt>
                <c:pt idx="615">
                  <c:v>24.639999999999901</c:v>
                </c:pt>
                <c:pt idx="616">
                  <c:v>24.6799999999999</c:v>
                </c:pt>
                <c:pt idx="617">
                  <c:v>24.719999999999899</c:v>
                </c:pt>
                <c:pt idx="618">
                  <c:v>24.759999999999899</c:v>
                </c:pt>
                <c:pt idx="619">
                  <c:v>24.799999999999887</c:v>
                </c:pt>
                <c:pt idx="620">
                  <c:v>24.8399999999999</c:v>
                </c:pt>
                <c:pt idx="621">
                  <c:v>24.8799999999999</c:v>
                </c:pt>
                <c:pt idx="622">
                  <c:v>24.919999999999899</c:v>
                </c:pt>
                <c:pt idx="623">
                  <c:v>24.959999999999887</c:v>
                </c:pt>
                <c:pt idx="624">
                  <c:v>24.999999999999886</c:v>
                </c:pt>
                <c:pt idx="625">
                  <c:v>25.0399999999999</c:v>
                </c:pt>
                <c:pt idx="626">
                  <c:v>25.079999999999899</c:v>
                </c:pt>
                <c:pt idx="627">
                  <c:v>25.119999999999905</c:v>
                </c:pt>
                <c:pt idx="628">
                  <c:v>25.159999999999901</c:v>
                </c:pt>
                <c:pt idx="629">
                  <c:v>25.1999999999999</c:v>
                </c:pt>
                <c:pt idx="630">
                  <c:v>25.239999999999899</c:v>
                </c:pt>
                <c:pt idx="631">
                  <c:v>25.279999999999902</c:v>
                </c:pt>
                <c:pt idx="632">
                  <c:v>25.319999999999901</c:v>
                </c:pt>
                <c:pt idx="633">
                  <c:v>25.3599999999999</c:v>
                </c:pt>
                <c:pt idx="634">
                  <c:v>25.399999999999899</c:v>
                </c:pt>
                <c:pt idx="635">
                  <c:v>25.439999999999888</c:v>
                </c:pt>
                <c:pt idx="636">
                  <c:v>25.479999999999887</c:v>
                </c:pt>
                <c:pt idx="637">
                  <c:v>25.5199999999999</c:v>
                </c:pt>
                <c:pt idx="638">
                  <c:v>25.559999999999899</c:v>
                </c:pt>
                <c:pt idx="639">
                  <c:v>25.599999999999888</c:v>
                </c:pt>
                <c:pt idx="640">
                  <c:v>25.639999999999901</c:v>
                </c:pt>
                <c:pt idx="641">
                  <c:v>25.6799999999999</c:v>
                </c:pt>
                <c:pt idx="642">
                  <c:v>25.719999999999899</c:v>
                </c:pt>
                <c:pt idx="643">
                  <c:v>25.759999999999899</c:v>
                </c:pt>
                <c:pt idx="644">
                  <c:v>25.799999999999887</c:v>
                </c:pt>
                <c:pt idx="645">
                  <c:v>25.8399999999999</c:v>
                </c:pt>
                <c:pt idx="646">
                  <c:v>25.8799999999999</c:v>
                </c:pt>
                <c:pt idx="647">
                  <c:v>25.919999999999899</c:v>
                </c:pt>
                <c:pt idx="648">
                  <c:v>25.959999999999887</c:v>
                </c:pt>
                <c:pt idx="649">
                  <c:v>25.999999999999886</c:v>
                </c:pt>
                <c:pt idx="650">
                  <c:v>26.0399999999999</c:v>
                </c:pt>
                <c:pt idx="651">
                  <c:v>26.079999999999899</c:v>
                </c:pt>
                <c:pt idx="652">
                  <c:v>26.119999999999905</c:v>
                </c:pt>
                <c:pt idx="653">
                  <c:v>26.159999999999901</c:v>
                </c:pt>
                <c:pt idx="654">
                  <c:v>26.1999999999999</c:v>
                </c:pt>
                <c:pt idx="655">
                  <c:v>26.239999999999899</c:v>
                </c:pt>
                <c:pt idx="656">
                  <c:v>26.279999999999902</c:v>
                </c:pt>
                <c:pt idx="657">
                  <c:v>26.319999999999901</c:v>
                </c:pt>
                <c:pt idx="658">
                  <c:v>26.3599999999999</c:v>
                </c:pt>
                <c:pt idx="659">
                  <c:v>26.399999999999899</c:v>
                </c:pt>
                <c:pt idx="660">
                  <c:v>26.439999999999888</c:v>
                </c:pt>
                <c:pt idx="661">
                  <c:v>26.479999999999887</c:v>
                </c:pt>
                <c:pt idx="662">
                  <c:v>26.5199999999999</c:v>
                </c:pt>
                <c:pt idx="663">
                  <c:v>26.559999999999899</c:v>
                </c:pt>
                <c:pt idx="664">
                  <c:v>26.599999999999888</c:v>
                </c:pt>
                <c:pt idx="665">
                  <c:v>26.639999999999901</c:v>
                </c:pt>
                <c:pt idx="666">
                  <c:v>26.6799999999999</c:v>
                </c:pt>
                <c:pt idx="667">
                  <c:v>26.719999999999899</c:v>
                </c:pt>
                <c:pt idx="668">
                  <c:v>26.759999999999899</c:v>
                </c:pt>
                <c:pt idx="669">
                  <c:v>26.799999999999887</c:v>
                </c:pt>
                <c:pt idx="670">
                  <c:v>26.8399999999999</c:v>
                </c:pt>
                <c:pt idx="671">
                  <c:v>26.8799999999999</c:v>
                </c:pt>
                <c:pt idx="672">
                  <c:v>26.919999999999899</c:v>
                </c:pt>
                <c:pt idx="673">
                  <c:v>26.959999999999887</c:v>
                </c:pt>
                <c:pt idx="674">
                  <c:v>26.999999999999886</c:v>
                </c:pt>
                <c:pt idx="675">
                  <c:v>27.0399999999999</c:v>
                </c:pt>
                <c:pt idx="676">
                  <c:v>27.079999999999899</c:v>
                </c:pt>
                <c:pt idx="677">
                  <c:v>27.119999999999905</c:v>
                </c:pt>
                <c:pt idx="678">
                  <c:v>27.159999999999901</c:v>
                </c:pt>
                <c:pt idx="679">
                  <c:v>27.1999999999999</c:v>
                </c:pt>
                <c:pt idx="680">
                  <c:v>27.239999999999899</c:v>
                </c:pt>
                <c:pt idx="681">
                  <c:v>27.279999999999902</c:v>
                </c:pt>
                <c:pt idx="682">
                  <c:v>27.319999999999901</c:v>
                </c:pt>
                <c:pt idx="683">
                  <c:v>27.3599999999999</c:v>
                </c:pt>
                <c:pt idx="684">
                  <c:v>27.399999999999899</c:v>
                </c:pt>
                <c:pt idx="685">
                  <c:v>27.439999999999888</c:v>
                </c:pt>
                <c:pt idx="686">
                  <c:v>27.479999999999887</c:v>
                </c:pt>
                <c:pt idx="687">
                  <c:v>27.5199999999999</c:v>
                </c:pt>
                <c:pt idx="688">
                  <c:v>27.559999999999899</c:v>
                </c:pt>
                <c:pt idx="689">
                  <c:v>27.599999999999888</c:v>
                </c:pt>
                <c:pt idx="690">
                  <c:v>27.639999999999901</c:v>
                </c:pt>
                <c:pt idx="691">
                  <c:v>27.6799999999999</c:v>
                </c:pt>
                <c:pt idx="692">
                  <c:v>27.719999999999899</c:v>
                </c:pt>
                <c:pt idx="693">
                  <c:v>27.759999999999899</c:v>
                </c:pt>
                <c:pt idx="694">
                  <c:v>27.799999999999887</c:v>
                </c:pt>
                <c:pt idx="695">
                  <c:v>27.8399999999999</c:v>
                </c:pt>
                <c:pt idx="696">
                  <c:v>27.8799999999999</c:v>
                </c:pt>
                <c:pt idx="697">
                  <c:v>27.919999999999899</c:v>
                </c:pt>
                <c:pt idx="698">
                  <c:v>27.959999999999887</c:v>
                </c:pt>
                <c:pt idx="699">
                  <c:v>27.999999999999886</c:v>
                </c:pt>
                <c:pt idx="700">
                  <c:v>28.0399999999999</c:v>
                </c:pt>
                <c:pt idx="701">
                  <c:v>28.079999999999899</c:v>
                </c:pt>
                <c:pt idx="702">
                  <c:v>28.119999999999905</c:v>
                </c:pt>
                <c:pt idx="703">
                  <c:v>28.159999999999901</c:v>
                </c:pt>
                <c:pt idx="704">
                  <c:v>28.1999999999999</c:v>
                </c:pt>
                <c:pt idx="705">
                  <c:v>28.239999999999899</c:v>
                </c:pt>
                <c:pt idx="706">
                  <c:v>28.279999999999902</c:v>
                </c:pt>
                <c:pt idx="707">
                  <c:v>28.319999999999901</c:v>
                </c:pt>
                <c:pt idx="708">
                  <c:v>28.3599999999999</c:v>
                </c:pt>
                <c:pt idx="709">
                  <c:v>28.399999999999899</c:v>
                </c:pt>
                <c:pt idx="710">
                  <c:v>28.439999999999888</c:v>
                </c:pt>
                <c:pt idx="711">
                  <c:v>28.479999999999887</c:v>
                </c:pt>
                <c:pt idx="712">
                  <c:v>28.5199999999999</c:v>
                </c:pt>
                <c:pt idx="713">
                  <c:v>28.559999999999899</c:v>
                </c:pt>
                <c:pt idx="714">
                  <c:v>28.599999999999888</c:v>
                </c:pt>
                <c:pt idx="715">
                  <c:v>28.639999999999901</c:v>
                </c:pt>
                <c:pt idx="716">
                  <c:v>28.6799999999999</c:v>
                </c:pt>
                <c:pt idx="717">
                  <c:v>28.719999999999899</c:v>
                </c:pt>
                <c:pt idx="718">
                  <c:v>28.759999999999899</c:v>
                </c:pt>
                <c:pt idx="719">
                  <c:v>28.799999999999887</c:v>
                </c:pt>
                <c:pt idx="720">
                  <c:v>28.8399999999999</c:v>
                </c:pt>
                <c:pt idx="721">
                  <c:v>28.8799999999999</c:v>
                </c:pt>
                <c:pt idx="722">
                  <c:v>28.919999999999899</c:v>
                </c:pt>
                <c:pt idx="723">
                  <c:v>28.959999999999887</c:v>
                </c:pt>
                <c:pt idx="724">
                  <c:v>28.999999999999886</c:v>
                </c:pt>
                <c:pt idx="725">
                  <c:v>29.0399999999999</c:v>
                </c:pt>
                <c:pt idx="726">
                  <c:v>29.079999999999899</c:v>
                </c:pt>
                <c:pt idx="727">
                  <c:v>29.119999999999905</c:v>
                </c:pt>
                <c:pt idx="728">
                  <c:v>29.159999999999901</c:v>
                </c:pt>
                <c:pt idx="729">
                  <c:v>29.1999999999999</c:v>
                </c:pt>
                <c:pt idx="730">
                  <c:v>29.239999999999899</c:v>
                </c:pt>
                <c:pt idx="731">
                  <c:v>29.279999999999902</c:v>
                </c:pt>
                <c:pt idx="732">
                  <c:v>29.319999999999901</c:v>
                </c:pt>
                <c:pt idx="733">
                  <c:v>29.3599999999999</c:v>
                </c:pt>
                <c:pt idx="734">
                  <c:v>29.399999999999899</c:v>
                </c:pt>
                <c:pt idx="735">
                  <c:v>29.439999999999888</c:v>
                </c:pt>
                <c:pt idx="736">
                  <c:v>29.479999999999887</c:v>
                </c:pt>
                <c:pt idx="737">
                  <c:v>29.5199999999999</c:v>
                </c:pt>
                <c:pt idx="738">
                  <c:v>29.559999999999899</c:v>
                </c:pt>
                <c:pt idx="739">
                  <c:v>29.599999999999888</c:v>
                </c:pt>
                <c:pt idx="740">
                  <c:v>29.639999999999901</c:v>
                </c:pt>
                <c:pt idx="741">
                  <c:v>29.6799999999999</c:v>
                </c:pt>
                <c:pt idx="742">
                  <c:v>29.719999999999899</c:v>
                </c:pt>
                <c:pt idx="743">
                  <c:v>29.759999999999899</c:v>
                </c:pt>
                <c:pt idx="744">
                  <c:v>29.799999999999887</c:v>
                </c:pt>
                <c:pt idx="745">
                  <c:v>29.8399999999999</c:v>
                </c:pt>
                <c:pt idx="746">
                  <c:v>29.8799999999999</c:v>
                </c:pt>
                <c:pt idx="747">
                  <c:v>29.919999999999899</c:v>
                </c:pt>
                <c:pt idx="748">
                  <c:v>29.959999999999887</c:v>
                </c:pt>
                <c:pt idx="749">
                  <c:v>29.999999999999886</c:v>
                </c:pt>
                <c:pt idx="750">
                  <c:v>30.0399999999999</c:v>
                </c:pt>
                <c:pt idx="751">
                  <c:v>30.079999999999899</c:v>
                </c:pt>
                <c:pt idx="752">
                  <c:v>30.119999999999905</c:v>
                </c:pt>
                <c:pt idx="753">
                  <c:v>30.159999999999901</c:v>
                </c:pt>
                <c:pt idx="754">
                  <c:v>30.1999999999999</c:v>
                </c:pt>
                <c:pt idx="755">
                  <c:v>30.239999999999899</c:v>
                </c:pt>
                <c:pt idx="756">
                  <c:v>30.279999999999902</c:v>
                </c:pt>
                <c:pt idx="757">
                  <c:v>30.319999999999901</c:v>
                </c:pt>
                <c:pt idx="758">
                  <c:v>30.3599999999999</c:v>
                </c:pt>
                <c:pt idx="759">
                  <c:v>30.399999999999899</c:v>
                </c:pt>
                <c:pt idx="760">
                  <c:v>30.439999999999888</c:v>
                </c:pt>
                <c:pt idx="761">
                  <c:v>30.479999999999887</c:v>
                </c:pt>
                <c:pt idx="762">
                  <c:v>30.5199999999999</c:v>
                </c:pt>
                <c:pt idx="763">
                  <c:v>30.559999999999899</c:v>
                </c:pt>
                <c:pt idx="764">
                  <c:v>30.599999999999888</c:v>
                </c:pt>
                <c:pt idx="765">
                  <c:v>30.639999999999901</c:v>
                </c:pt>
                <c:pt idx="766">
                  <c:v>30.6799999999999</c:v>
                </c:pt>
                <c:pt idx="767">
                  <c:v>30.719999999999899</c:v>
                </c:pt>
                <c:pt idx="768">
                  <c:v>30.759999999999899</c:v>
                </c:pt>
                <c:pt idx="769">
                  <c:v>30.799999999999887</c:v>
                </c:pt>
                <c:pt idx="770">
                  <c:v>30.8399999999999</c:v>
                </c:pt>
                <c:pt idx="771">
                  <c:v>30.8799999999999</c:v>
                </c:pt>
                <c:pt idx="772">
                  <c:v>30.919999999999899</c:v>
                </c:pt>
                <c:pt idx="773">
                  <c:v>30.959999999999887</c:v>
                </c:pt>
                <c:pt idx="774">
                  <c:v>30.999999999999886</c:v>
                </c:pt>
                <c:pt idx="775">
                  <c:v>31.0399999999999</c:v>
                </c:pt>
                <c:pt idx="776">
                  <c:v>31.079999999999899</c:v>
                </c:pt>
                <c:pt idx="777">
                  <c:v>31.119999999999905</c:v>
                </c:pt>
                <c:pt idx="778">
                  <c:v>31.159999999999901</c:v>
                </c:pt>
                <c:pt idx="779">
                  <c:v>31.1999999999999</c:v>
                </c:pt>
                <c:pt idx="780">
                  <c:v>31.239999999999899</c:v>
                </c:pt>
                <c:pt idx="781">
                  <c:v>31.279999999999902</c:v>
                </c:pt>
                <c:pt idx="782">
                  <c:v>31.319999999999901</c:v>
                </c:pt>
                <c:pt idx="783">
                  <c:v>31.3599999999999</c:v>
                </c:pt>
                <c:pt idx="784">
                  <c:v>31.399999999999899</c:v>
                </c:pt>
                <c:pt idx="785">
                  <c:v>31.439999999999888</c:v>
                </c:pt>
                <c:pt idx="786">
                  <c:v>31.479999999999887</c:v>
                </c:pt>
                <c:pt idx="787">
                  <c:v>31.5199999999999</c:v>
                </c:pt>
                <c:pt idx="788">
                  <c:v>31.559999999999899</c:v>
                </c:pt>
                <c:pt idx="789">
                  <c:v>31.599999999999888</c:v>
                </c:pt>
                <c:pt idx="790">
                  <c:v>31.639999999999901</c:v>
                </c:pt>
                <c:pt idx="791">
                  <c:v>31.6799999999999</c:v>
                </c:pt>
                <c:pt idx="792">
                  <c:v>31.719999999999899</c:v>
                </c:pt>
                <c:pt idx="793">
                  <c:v>31.759999999999899</c:v>
                </c:pt>
                <c:pt idx="794">
                  <c:v>31.799999999999887</c:v>
                </c:pt>
                <c:pt idx="795">
                  <c:v>31.8399999999999</c:v>
                </c:pt>
                <c:pt idx="796">
                  <c:v>31.8799999999999</c:v>
                </c:pt>
                <c:pt idx="797">
                  <c:v>31.919999999999899</c:v>
                </c:pt>
                <c:pt idx="798">
                  <c:v>31.959999999999887</c:v>
                </c:pt>
                <c:pt idx="799">
                  <c:v>31.999999999999886</c:v>
                </c:pt>
                <c:pt idx="800">
                  <c:v>32.04</c:v>
                </c:pt>
                <c:pt idx="801">
                  <c:v>32.079999999999913</c:v>
                </c:pt>
                <c:pt idx="802">
                  <c:v>32.119999999999912</c:v>
                </c:pt>
                <c:pt idx="803">
                  <c:v>32.159999999999911</c:v>
                </c:pt>
                <c:pt idx="804">
                  <c:v>32.20000000000001</c:v>
                </c:pt>
                <c:pt idx="805">
                  <c:v>32.240000000000009</c:v>
                </c:pt>
                <c:pt idx="806">
                  <c:v>32.280000000000008</c:v>
                </c:pt>
                <c:pt idx="807">
                  <c:v>32.319999999999901</c:v>
                </c:pt>
                <c:pt idx="808">
                  <c:v>32.3599999999999</c:v>
                </c:pt>
                <c:pt idx="809">
                  <c:v>32.399999999999913</c:v>
                </c:pt>
                <c:pt idx="810">
                  <c:v>32.439999999999912</c:v>
                </c:pt>
                <c:pt idx="811">
                  <c:v>32.479999999999912</c:v>
                </c:pt>
                <c:pt idx="812">
                  <c:v>32.519999999999911</c:v>
                </c:pt>
                <c:pt idx="813">
                  <c:v>32.559999999999903</c:v>
                </c:pt>
                <c:pt idx="814">
                  <c:v>32.600000000000009</c:v>
                </c:pt>
                <c:pt idx="815">
                  <c:v>32.64</c:v>
                </c:pt>
                <c:pt idx="816">
                  <c:v>32.68</c:v>
                </c:pt>
                <c:pt idx="817">
                  <c:v>32.719999999999963</c:v>
                </c:pt>
                <c:pt idx="818">
                  <c:v>32.759999999999913</c:v>
                </c:pt>
                <c:pt idx="819">
                  <c:v>32.800000000000004</c:v>
                </c:pt>
                <c:pt idx="820">
                  <c:v>32.839999999999911</c:v>
                </c:pt>
                <c:pt idx="821">
                  <c:v>32.879999999999903</c:v>
                </c:pt>
                <c:pt idx="822">
                  <c:v>32.919999999999902</c:v>
                </c:pt>
                <c:pt idx="823">
                  <c:v>32.959999999999901</c:v>
                </c:pt>
                <c:pt idx="824">
                  <c:v>33</c:v>
                </c:pt>
                <c:pt idx="825">
                  <c:v>33.04</c:v>
                </c:pt>
                <c:pt idx="826">
                  <c:v>33.079999999999913</c:v>
                </c:pt>
                <c:pt idx="827">
                  <c:v>33.119999999999912</c:v>
                </c:pt>
                <c:pt idx="828">
                  <c:v>33.159999999999911</c:v>
                </c:pt>
                <c:pt idx="829">
                  <c:v>33.20000000000001</c:v>
                </c:pt>
                <c:pt idx="830">
                  <c:v>33.240000000000009</c:v>
                </c:pt>
                <c:pt idx="831">
                  <c:v>33.280000000000008</c:v>
                </c:pt>
                <c:pt idx="832">
                  <c:v>33.319999999999901</c:v>
                </c:pt>
                <c:pt idx="833">
                  <c:v>33.3599999999999</c:v>
                </c:pt>
                <c:pt idx="834">
                  <c:v>33.399999999999913</c:v>
                </c:pt>
                <c:pt idx="835">
                  <c:v>33.439999999999813</c:v>
                </c:pt>
                <c:pt idx="836">
                  <c:v>33.479999999999812</c:v>
                </c:pt>
                <c:pt idx="837">
                  <c:v>33.519999999999811</c:v>
                </c:pt>
                <c:pt idx="838">
                  <c:v>33.559999999999803</c:v>
                </c:pt>
                <c:pt idx="839">
                  <c:v>33.600000000000009</c:v>
                </c:pt>
                <c:pt idx="840">
                  <c:v>33.64</c:v>
                </c:pt>
                <c:pt idx="841">
                  <c:v>33.68</c:v>
                </c:pt>
                <c:pt idx="842">
                  <c:v>33.719999999999963</c:v>
                </c:pt>
                <c:pt idx="843">
                  <c:v>33.759999999999813</c:v>
                </c:pt>
                <c:pt idx="844">
                  <c:v>33.800000000000004</c:v>
                </c:pt>
                <c:pt idx="845">
                  <c:v>33.839999999999812</c:v>
                </c:pt>
                <c:pt idx="846">
                  <c:v>33.879999999999811</c:v>
                </c:pt>
                <c:pt idx="847">
                  <c:v>33.919999999999803</c:v>
                </c:pt>
                <c:pt idx="848">
                  <c:v>33.959999999999802</c:v>
                </c:pt>
                <c:pt idx="849">
                  <c:v>34</c:v>
                </c:pt>
                <c:pt idx="850">
                  <c:v>34.04</c:v>
                </c:pt>
                <c:pt idx="851">
                  <c:v>34.079999999999863</c:v>
                </c:pt>
                <c:pt idx="852">
                  <c:v>34.119999999999813</c:v>
                </c:pt>
                <c:pt idx="853">
                  <c:v>34.159999999999812</c:v>
                </c:pt>
                <c:pt idx="854">
                  <c:v>34.20000000000001</c:v>
                </c:pt>
                <c:pt idx="855">
                  <c:v>34.240000000000009</c:v>
                </c:pt>
                <c:pt idx="856">
                  <c:v>34.280000000000008</c:v>
                </c:pt>
                <c:pt idx="857">
                  <c:v>34.319999999999801</c:v>
                </c:pt>
                <c:pt idx="858">
                  <c:v>34.3599999999998</c:v>
                </c:pt>
                <c:pt idx="859">
                  <c:v>34.399999999999913</c:v>
                </c:pt>
                <c:pt idx="860">
                  <c:v>34.439999999999813</c:v>
                </c:pt>
                <c:pt idx="861">
                  <c:v>34.479999999999812</c:v>
                </c:pt>
                <c:pt idx="862">
                  <c:v>34.519999999999811</c:v>
                </c:pt>
                <c:pt idx="863">
                  <c:v>34.559999999999803</c:v>
                </c:pt>
                <c:pt idx="864">
                  <c:v>34.600000000000009</c:v>
                </c:pt>
                <c:pt idx="865">
                  <c:v>34.64</c:v>
                </c:pt>
                <c:pt idx="866">
                  <c:v>34.68</c:v>
                </c:pt>
                <c:pt idx="867">
                  <c:v>34.719999999999963</c:v>
                </c:pt>
                <c:pt idx="868">
                  <c:v>34.759999999999813</c:v>
                </c:pt>
                <c:pt idx="869">
                  <c:v>34.800000000000004</c:v>
                </c:pt>
                <c:pt idx="870">
                  <c:v>34.839999999999812</c:v>
                </c:pt>
                <c:pt idx="871">
                  <c:v>34.879999999999811</c:v>
                </c:pt>
                <c:pt idx="872">
                  <c:v>34.919999999999803</c:v>
                </c:pt>
                <c:pt idx="873">
                  <c:v>34.959999999999802</c:v>
                </c:pt>
                <c:pt idx="874">
                  <c:v>35</c:v>
                </c:pt>
                <c:pt idx="875">
                  <c:v>35.04</c:v>
                </c:pt>
                <c:pt idx="876">
                  <c:v>35.079999999999863</c:v>
                </c:pt>
                <c:pt idx="877">
                  <c:v>35.119999999999813</c:v>
                </c:pt>
                <c:pt idx="878">
                  <c:v>35.159999999999812</c:v>
                </c:pt>
                <c:pt idx="879">
                  <c:v>35.20000000000001</c:v>
                </c:pt>
                <c:pt idx="880">
                  <c:v>35.240000000000009</c:v>
                </c:pt>
                <c:pt idx="881">
                  <c:v>35.280000000000008</c:v>
                </c:pt>
                <c:pt idx="882">
                  <c:v>35.319999999999801</c:v>
                </c:pt>
                <c:pt idx="883">
                  <c:v>35.3599999999998</c:v>
                </c:pt>
                <c:pt idx="884">
                  <c:v>35.399999999999913</c:v>
                </c:pt>
                <c:pt idx="885">
                  <c:v>35.439999999999813</c:v>
                </c:pt>
                <c:pt idx="886">
                  <c:v>35.479999999999812</c:v>
                </c:pt>
                <c:pt idx="887">
                  <c:v>35.519999999999811</c:v>
                </c:pt>
                <c:pt idx="888">
                  <c:v>35.559999999999803</c:v>
                </c:pt>
                <c:pt idx="889">
                  <c:v>35.600000000000009</c:v>
                </c:pt>
                <c:pt idx="890">
                  <c:v>35.64</c:v>
                </c:pt>
                <c:pt idx="891">
                  <c:v>35.68</c:v>
                </c:pt>
                <c:pt idx="892">
                  <c:v>35.719999999999963</c:v>
                </c:pt>
                <c:pt idx="893">
                  <c:v>35.759999999999813</c:v>
                </c:pt>
                <c:pt idx="894">
                  <c:v>35.800000000000004</c:v>
                </c:pt>
                <c:pt idx="895">
                  <c:v>35.839999999999812</c:v>
                </c:pt>
                <c:pt idx="896">
                  <c:v>35.879999999999811</c:v>
                </c:pt>
                <c:pt idx="897">
                  <c:v>35.919999999999803</c:v>
                </c:pt>
                <c:pt idx="898">
                  <c:v>35.959999999999802</c:v>
                </c:pt>
                <c:pt idx="899">
                  <c:v>36</c:v>
                </c:pt>
                <c:pt idx="900">
                  <c:v>36.04</c:v>
                </c:pt>
                <c:pt idx="901">
                  <c:v>36.079999999999863</c:v>
                </c:pt>
                <c:pt idx="902">
                  <c:v>36.119999999999813</c:v>
                </c:pt>
                <c:pt idx="903">
                  <c:v>36.159999999999812</c:v>
                </c:pt>
                <c:pt idx="904">
                  <c:v>36.20000000000001</c:v>
                </c:pt>
                <c:pt idx="905">
                  <c:v>36.240000000000009</c:v>
                </c:pt>
                <c:pt idx="906">
                  <c:v>36.280000000000008</c:v>
                </c:pt>
                <c:pt idx="907">
                  <c:v>36.319999999999801</c:v>
                </c:pt>
                <c:pt idx="908">
                  <c:v>36.3599999999998</c:v>
                </c:pt>
                <c:pt idx="909">
                  <c:v>36.399999999999913</c:v>
                </c:pt>
                <c:pt idx="910">
                  <c:v>36.439999999999813</c:v>
                </c:pt>
                <c:pt idx="911">
                  <c:v>36.479999999999812</c:v>
                </c:pt>
                <c:pt idx="912">
                  <c:v>36.519999999999811</c:v>
                </c:pt>
                <c:pt idx="913">
                  <c:v>36.559999999999803</c:v>
                </c:pt>
                <c:pt idx="914">
                  <c:v>36.600000000000009</c:v>
                </c:pt>
                <c:pt idx="915">
                  <c:v>36.64</c:v>
                </c:pt>
                <c:pt idx="916">
                  <c:v>36.68</c:v>
                </c:pt>
                <c:pt idx="917">
                  <c:v>36.719999999999963</c:v>
                </c:pt>
                <c:pt idx="918">
                  <c:v>36.759999999999813</c:v>
                </c:pt>
                <c:pt idx="919">
                  <c:v>36.800000000000004</c:v>
                </c:pt>
                <c:pt idx="920">
                  <c:v>36.839999999999812</c:v>
                </c:pt>
                <c:pt idx="921">
                  <c:v>36.879999999999811</c:v>
                </c:pt>
                <c:pt idx="922">
                  <c:v>36.919999999999803</c:v>
                </c:pt>
                <c:pt idx="923">
                  <c:v>36.959999999999802</c:v>
                </c:pt>
                <c:pt idx="924">
                  <c:v>37</c:v>
                </c:pt>
                <c:pt idx="925">
                  <c:v>37.04</c:v>
                </c:pt>
                <c:pt idx="926">
                  <c:v>37.079999999999863</c:v>
                </c:pt>
                <c:pt idx="927">
                  <c:v>37.119999999999813</c:v>
                </c:pt>
                <c:pt idx="928">
                  <c:v>37.159999999999812</c:v>
                </c:pt>
                <c:pt idx="929">
                  <c:v>37.20000000000001</c:v>
                </c:pt>
                <c:pt idx="930">
                  <c:v>37.240000000000009</c:v>
                </c:pt>
                <c:pt idx="931">
                  <c:v>37.280000000000008</c:v>
                </c:pt>
                <c:pt idx="932">
                  <c:v>37.319999999999801</c:v>
                </c:pt>
                <c:pt idx="933">
                  <c:v>37.3599999999998</c:v>
                </c:pt>
                <c:pt idx="934">
                  <c:v>37.399999999999913</c:v>
                </c:pt>
                <c:pt idx="935">
                  <c:v>37.439999999999813</c:v>
                </c:pt>
                <c:pt idx="936">
                  <c:v>37.479999999999812</c:v>
                </c:pt>
                <c:pt idx="937">
                  <c:v>37.519999999999811</c:v>
                </c:pt>
                <c:pt idx="938">
                  <c:v>37.559999999999803</c:v>
                </c:pt>
                <c:pt idx="939">
                  <c:v>37.600000000000009</c:v>
                </c:pt>
                <c:pt idx="940">
                  <c:v>37.64</c:v>
                </c:pt>
                <c:pt idx="941">
                  <c:v>37.68</c:v>
                </c:pt>
                <c:pt idx="942">
                  <c:v>37.719999999999963</c:v>
                </c:pt>
                <c:pt idx="943">
                  <c:v>37.759999999999813</c:v>
                </c:pt>
                <c:pt idx="944">
                  <c:v>37.800000000000004</c:v>
                </c:pt>
                <c:pt idx="945">
                  <c:v>37.839999999999812</c:v>
                </c:pt>
                <c:pt idx="946">
                  <c:v>37.879999999999811</c:v>
                </c:pt>
                <c:pt idx="947">
                  <c:v>37.919999999999803</c:v>
                </c:pt>
                <c:pt idx="948">
                  <c:v>37.959999999999802</c:v>
                </c:pt>
                <c:pt idx="949">
                  <c:v>38</c:v>
                </c:pt>
                <c:pt idx="950">
                  <c:v>38.04</c:v>
                </c:pt>
                <c:pt idx="951">
                  <c:v>38.079999999999863</c:v>
                </c:pt>
                <c:pt idx="952">
                  <c:v>38.119999999999813</c:v>
                </c:pt>
                <c:pt idx="953">
                  <c:v>38.159999999999812</c:v>
                </c:pt>
                <c:pt idx="954">
                  <c:v>38.20000000000001</c:v>
                </c:pt>
                <c:pt idx="955">
                  <c:v>38.240000000000009</c:v>
                </c:pt>
                <c:pt idx="956">
                  <c:v>38.280000000000008</c:v>
                </c:pt>
                <c:pt idx="957">
                  <c:v>38.319999999999801</c:v>
                </c:pt>
                <c:pt idx="958">
                  <c:v>38.3599999999998</c:v>
                </c:pt>
                <c:pt idx="959">
                  <c:v>38.399999999999913</c:v>
                </c:pt>
                <c:pt idx="960">
                  <c:v>38.439999999999699</c:v>
                </c:pt>
                <c:pt idx="961">
                  <c:v>38.479999999999812</c:v>
                </c:pt>
                <c:pt idx="962">
                  <c:v>38.519999999999811</c:v>
                </c:pt>
                <c:pt idx="963">
                  <c:v>38.559999999999803</c:v>
                </c:pt>
                <c:pt idx="964">
                  <c:v>38.600000000000009</c:v>
                </c:pt>
                <c:pt idx="965">
                  <c:v>38.64</c:v>
                </c:pt>
                <c:pt idx="966">
                  <c:v>38.68</c:v>
                </c:pt>
                <c:pt idx="967">
                  <c:v>38.719999999999963</c:v>
                </c:pt>
                <c:pt idx="968">
                  <c:v>38.759999999999813</c:v>
                </c:pt>
                <c:pt idx="969">
                  <c:v>38.800000000000004</c:v>
                </c:pt>
                <c:pt idx="970">
                  <c:v>38.839999999999812</c:v>
                </c:pt>
                <c:pt idx="971">
                  <c:v>38.879999999999697</c:v>
                </c:pt>
                <c:pt idx="972">
                  <c:v>38.919999999999703</c:v>
                </c:pt>
                <c:pt idx="973">
                  <c:v>38.959999999999702</c:v>
                </c:pt>
                <c:pt idx="974">
                  <c:v>38.999999999999936</c:v>
                </c:pt>
                <c:pt idx="975">
                  <c:v>39.039999999999914</c:v>
                </c:pt>
                <c:pt idx="976">
                  <c:v>39.079999999999863</c:v>
                </c:pt>
                <c:pt idx="977">
                  <c:v>39.119999999999699</c:v>
                </c:pt>
                <c:pt idx="978">
                  <c:v>39.159999999999698</c:v>
                </c:pt>
                <c:pt idx="979">
                  <c:v>39.20000000000001</c:v>
                </c:pt>
                <c:pt idx="980">
                  <c:v>39.239999999999995</c:v>
                </c:pt>
                <c:pt idx="981">
                  <c:v>39.279999999999973</c:v>
                </c:pt>
                <c:pt idx="982">
                  <c:v>39.319999999999702</c:v>
                </c:pt>
                <c:pt idx="983">
                  <c:v>39.359999999999701</c:v>
                </c:pt>
                <c:pt idx="984">
                  <c:v>39.399999999999913</c:v>
                </c:pt>
                <c:pt idx="985">
                  <c:v>39.439999999999699</c:v>
                </c:pt>
                <c:pt idx="986">
                  <c:v>39.479999999999698</c:v>
                </c:pt>
                <c:pt idx="987">
                  <c:v>39.519999999999698</c:v>
                </c:pt>
                <c:pt idx="988">
                  <c:v>39.559999999999697</c:v>
                </c:pt>
                <c:pt idx="989">
                  <c:v>39.59999999999998</c:v>
                </c:pt>
                <c:pt idx="990">
                  <c:v>39.639999999999944</c:v>
                </c:pt>
                <c:pt idx="991">
                  <c:v>39.679999999999929</c:v>
                </c:pt>
                <c:pt idx="992">
                  <c:v>39.719999999999914</c:v>
                </c:pt>
                <c:pt idx="993">
                  <c:v>39.759999999999813</c:v>
                </c:pt>
                <c:pt idx="994">
                  <c:v>39.800000000000004</c:v>
                </c:pt>
                <c:pt idx="995">
                  <c:v>39.839999999999698</c:v>
                </c:pt>
                <c:pt idx="996">
                  <c:v>39.879999999999697</c:v>
                </c:pt>
                <c:pt idx="997">
                  <c:v>39.919999999999703</c:v>
                </c:pt>
                <c:pt idx="998">
                  <c:v>39.959999999999702</c:v>
                </c:pt>
                <c:pt idx="999">
                  <c:v>39.999999999999936</c:v>
                </c:pt>
                <c:pt idx="1000">
                  <c:v>40.039999999999914</c:v>
                </c:pt>
                <c:pt idx="1001">
                  <c:v>40.079999999999863</c:v>
                </c:pt>
                <c:pt idx="1002">
                  <c:v>40.119999999999699</c:v>
                </c:pt>
                <c:pt idx="1003">
                  <c:v>40.159999999999698</c:v>
                </c:pt>
                <c:pt idx="1004">
                  <c:v>40.20000000000001</c:v>
                </c:pt>
                <c:pt idx="1005">
                  <c:v>40.239999999999995</c:v>
                </c:pt>
                <c:pt idx="1006">
                  <c:v>40.279999999999973</c:v>
                </c:pt>
                <c:pt idx="1007">
                  <c:v>40.319999999999702</c:v>
                </c:pt>
                <c:pt idx="1008">
                  <c:v>40.359999999999701</c:v>
                </c:pt>
                <c:pt idx="1009">
                  <c:v>40.399999999999913</c:v>
                </c:pt>
                <c:pt idx="1010">
                  <c:v>40.439999999999699</c:v>
                </c:pt>
                <c:pt idx="1011">
                  <c:v>40.479999999999698</c:v>
                </c:pt>
                <c:pt idx="1012">
                  <c:v>40.519999999999698</c:v>
                </c:pt>
                <c:pt idx="1013">
                  <c:v>40.559999999999697</c:v>
                </c:pt>
                <c:pt idx="1014">
                  <c:v>40.59999999999998</c:v>
                </c:pt>
                <c:pt idx="1015">
                  <c:v>40.639999999999944</c:v>
                </c:pt>
                <c:pt idx="1016">
                  <c:v>40.679999999999929</c:v>
                </c:pt>
                <c:pt idx="1017">
                  <c:v>40.719999999999914</c:v>
                </c:pt>
                <c:pt idx="1018">
                  <c:v>40.759999999999813</c:v>
                </c:pt>
                <c:pt idx="1019">
                  <c:v>40.800000000000004</c:v>
                </c:pt>
                <c:pt idx="1020">
                  <c:v>40.839999999999698</c:v>
                </c:pt>
                <c:pt idx="1021">
                  <c:v>40.879999999999697</c:v>
                </c:pt>
                <c:pt idx="1022">
                  <c:v>40.919999999999703</c:v>
                </c:pt>
                <c:pt idx="1023">
                  <c:v>40.959999999999702</c:v>
                </c:pt>
                <c:pt idx="1024">
                  <c:v>40.999999999999936</c:v>
                </c:pt>
                <c:pt idx="1025">
                  <c:v>41.039999999999914</c:v>
                </c:pt>
                <c:pt idx="1026">
                  <c:v>41.079999999999863</c:v>
                </c:pt>
                <c:pt idx="1027">
                  <c:v>41.119999999999699</c:v>
                </c:pt>
                <c:pt idx="1028">
                  <c:v>41.159999999999698</c:v>
                </c:pt>
                <c:pt idx="1029">
                  <c:v>41.20000000000001</c:v>
                </c:pt>
                <c:pt idx="1030">
                  <c:v>41.239999999999995</c:v>
                </c:pt>
                <c:pt idx="1031">
                  <c:v>41.279999999999973</c:v>
                </c:pt>
                <c:pt idx="1032">
                  <c:v>41.319999999999702</c:v>
                </c:pt>
                <c:pt idx="1033">
                  <c:v>41.359999999999701</c:v>
                </c:pt>
                <c:pt idx="1034">
                  <c:v>41.399999999999913</c:v>
                </c:pt>
                <c:pt idx="1035">
                  <c:v>41.439999999999699</c:v>
                </c:pt>
                <c:pt idx="1036">
                  <c:v>41.479999999999698</c:v>
                </c:pt>
                <c:pt idx="1037">
                  <c:v>41.519999999999698</c:v>
                </c:pt>
                <c:pt idx="1038">
                  <c:v>41.559999999999697</c:v>
                </c:pt>
                <c:pt idx="1039">
                  <c:v>41.59999999999998</c:v>
                </c:pt>
                <c:pt idx="1040">
                  <c:v>41.639999999999944</c:v>
                </c:pt>
                <c:pt idx="1041">
                  <c:v>41.679999999999929</c:v>
                </c:pt>
                <c:pt idx="1042">
                  <c:v>41.719999999999914</c:v>
                </c:pt>
                <c:pt idx="1043">
                  <c:v>41.759999999999813</c:v>
                </c:pt>
                <c:pt idx="1044">
                  <c:v>41.800000000000004</c:v>
                </c:pt>
                <c:pt idx="1045">
                  <c:v>41.839999999999698</c:v>
                </c:pt>
                <c:pt idx="1046">
                  <c:v>41.879999999999697</c:v>
                </c:pt>
                <c:pt idx="1047">
                  <c:v>41.919999999999703</c:v>
                </c:pt>
                <c:pt idx="1048">
                  <c:v>41.959999999999702</c:v>
                </c:pt>
                <c:pt idx="1049">
                  <c:v>41.999999999999936</c:v>
                </c:pt>
                <c:pt idx="1050">
                  <c:v>42.039999999999914</c:v>
                </c:pt>
                <c:pt idx="1051">
                  <c:v>42.079999999999863</c:v>
                </c:pt>
                <c:pt idx="1052">
                  <c:v>42.119999999999699</c:v>
                </c:pt>
                <c:pt idx="1053">
                  <c:v>42.159999999999698</c:v>
                </c:pt>
                <c:pt idx="1054">
                  <c:v>42.20000000000001</c:v>
                </c:pt>
                <c:pt idx="1055">
                  <c:v>42.239999999999995</c:v>
                </c:pt>
                <c:pt idx="1056">
                  <c:v>42.279999999999973</c:v>
                </c:pt>
                <c:pt idx="1057">
                  <c:v>42.319999999999702</c:v>
                </c:pt>
                <c:pt idx="1058">
                  <c:v>42.359999999999701</c:v>
                </c:pt>
                <c:pt idx="1059">
                  <c:v>42.399999999999913</c:v>
                </c:pt>
                <c:pt idx="1060">
                  <c:v>42.439999999999699</c:v>
                </c:pt>
                <c:pt idx="1061">
                  <c:v>42.479999999999698</c:v>
                </c:pt>
                <c:pt idx="1062">
                  <c:v>42.519999999999698</c:v>
                </c:pt>
                <c:pt idx="1063">
                  <c:v>42.559999999999697</c:v>
                </c:pt>
                <c:pt idx="1064">
                  <c:v>42.59999999999998</c:v>
                </c:pt>
                <c:pt idx="1065">
                  <c:v>42.639999999999944</c:v>
                </c:pt>
                <c:pt idx="1066">
                  <c:v>42.679999999999929</c:v>
                </c:pt>
                <c:pt idx="1067">
                  <c:v>42.719999999999914</c:v>
                </c:pt>
                <c:pt idx="1068">
                  <c:v>42.759999999999813</c:v>
                </c:pt>
                <c:pt idx="1069">
                  <c:v>42.800000000000004</c:v>
                </c:pt>
                <c:pt idx="1070">
                  <c:v>42.839999999999698</c:v>
                </c:pt>
                <c:pt idx="1071">
                  <c:v>42.879999999999697</c:v>
                </c:pt>
                <c:pt idx="1072">
                  <c:v>42.919999999999703</c:v>
                </c:pt>
                <c:pt idx="1073">
                  <c:v>42.959999999999702</c:v>
                </c:pt>
                <c:pt idx="1074">
                  <c:v>42.999999999999936</c:v>
                </c:pt>
                <c:pt idx="1075">
                  <c:v>43.039999999999914</c:v>
                </c:pt>
                <c:pt idx="1076">
                  <c:v>43.079999999999863</c:v>
                </c:pt>
                <c:pt idx="1077">
                  <c:v>43.1199999999996</c:v>
                </c:pt>
                <c:pt idx="1078">
                  <c:v>43.159999999999698</c:v>
                </c:pt>
                <c:pt idx="1079">
                  <c:v>43.20000000000001</c:v>
                </c:pt>
                <c:pt idx="1080">
                  <c:v>43.239999999999995</c:v>
                </c:pt>
                <c:pt idx="1081">
                  <c:v>43.279999999999973</c:v>
                </c:pt>
                <c:pt idx="1082">
                  <c:v>43.319999999999702</c:v>
                </c:pt>
                <c:pt idx="1083">
                  <c:v>43.359999999999701</c:v>
                </c:pt>
                <c:pt idx="1084">
                  <c:v>43.399999999999913</c:v>
                </c:pt>
                <c:pt idx="1085">
                  <c:v>43.4399999999996</c:v>
                </c:pt>
                <c:pt idx="1086">
                  <c:v>43.479999999999599</c:v>
                </c:pt>
                <c:pt idx="1087">
                  <c:v>43.519999999999698</c:v>
                </c:pt>
                <c:pt idx="1088">
                  <c:v>43.559999999999597</c:v>
                </c:pt>
                <c:pt idx="1089">
                  <c:v>43.599999999999611</c:v>
                </c:pt>
                <c:pt idx="1090">
                  <c:v>43.639999999999603</c:v>
                </c:pt>
                <c:pt idx="1091">
                  <c:v>43.679999999999602</c:v>
                </c:pt>
                <c:pt idx="1092">
                  <c:v>43.719999999999601</c:v>
                </c:pt>
                <c:pt idx="1093">
                  <c:v>43.7599999999996</c:v>
                </c:pt>
                <c:pt idx="1094">
                  <c:v>43.799999999999613</c:v>
                </c:pt>
                <c:pt idx="1095">
                  <c:v>43.839999999999598</c:v>
                </c:pt>
                <c:pt idx="1096">
                  <c:v>43.879999999999598</c:v>
                </c:pt>
                <c:pt idx="1097">
                  <c:v>43.919999999999597</c:v>
                </c:pt>
                <c:pt idx="1098">
                  <c:v>43.959999999999596</c:v>
                </c:pt>
                <c:pt idx="1099">
                  <c:v>43.999999999999602</c:v>
                </c:pt>
                <c:pt idx="1100">
                  <c:v>44.039999999999601</c:v>
                </c:pt>
                <c:pt idx="1101">
                  <c:v>44.0799999999996</c:v>
                </c:pt>
                <c:pt idx="1102">
                  <c:v>44.1199999999996</c:v>
                </c:pt>
                <c:pt idx="1103">
                  <c:v>44.159999999999599</c:v>
                </c:pt>
                <c:pt idx="1104">
                  <c:v>44.199999999999612</c:v>
                </c:pt>
                <c:pt idx="1105">
                  <c:v>44.239999999999611</c:v>
                </c:pt>
                <c:pt idx="1106">
                  <c:v>44.279999999999603</c:v>
                </c:pt>
                <c:pt idx="1107">
                  <c:v>44.319999999999595</c:v>
                </c:pt>
                <c:pt idx="1108">
                  <c:v>44.359999999999594</c:v>
                </c:pt>
                <c:pt idx="1109">
                  <c:v>44.399999999999601</c:v>
                </c:pt>
                <c:pt idx="1110">
                  <c:v>44.4399999999996</c:v>
                </c:pt>
                <c:pt idx="1111">
                  <c:v>44.479999999999599</c:v>
                </c:pt>
                <c:pt idx="1112">
                  <c:v>44.519999999999598</c:v>
                </c:pt>
                <c:pt idx="1113">
                  <c:v>44.559999999999597</c:v>
                </c:pt>
                <c:pt idx="1114">
                  <c:v>44.599999999999611</c:v>
                </c:pt>
                <c:pt idx="1115">
                  <c:v>44.639999999999603</c:v>
                </c:pt>
                <c:pt idx="1116">
                  <c:v>44.679999999999602</c:v>
                </c:pt>
                <c:pt idx="1117">
                  <c:v>44.719999999999601</c:v>
                </c:pt>
                <c:pt idx="1118">
                  <c:v>44.7599999999996</c:v>
                </c:pt>
                <c:pt idx="1119">
                  <c:v>44.799999999999613</c:v>
                </c:pt>
                <c:pt idx="1120">
                  <c:v>44.839999999999598</c:v>
                </c:pt>
                <c:pt idx="1121">
                  <c:v>44.879999999999598</c:v>
                </c:pt>
                <c:pt idx="1122">
                  <c:v>44.919999999999597</c:v>
                </c:pt>
                <c:pt idx="1123">
                  <c:v>44.959999999999596</c:v>
                </c:pt>
                <c:pt idx="1124">
                  <c:v>44.999999999999602</c:v>
                </c:pt>
                <c:pt idx="1125">
                  <c:v>45.039999999999601</c:v>
                </c:pt>
                <c:pt idx="1126">
                  <c:v>45.0799999999996</c:v>
                </c:pt>
                <c:pt idx="1127">
                  <c:v>45.1199999999996</c:v>
                </c:pt>
                <c:pt idx="1128">
                  <c:v>45.159999999999599</c:v>
                </c:pt>
                <c:pt idx="1129">
                  <c:v>45.199999999999612</c:v>
                </c:pt>
                <c:pt idx="1130">
                  <c:v>45.239999999999611</c:v>
                </c:pt>
                <c:pt idx="1131">
                  <c:v>45.279999999999603</c:v>
                </c:pt>
                <c:pt idx="1132">
                  <c:v>45.319999999999595</c:v>
                </c:pt>
                <c:pt idx="1133">
                  <c:v>45.359999999999594</c:v>
                </c:pt>
                <c:pt idx="1134">
                  <c:v>45.399999999999601</c:v>
                </c:pt>
                <c:pt idx="1135">
                  <c:v>45.4399999999996</c:v>
                </c:pt>
                <c:pt idx="1136">
                  <c:v>45.479999999999599</c:v>
                </c:pt>
                <c:pt idx="1137">
                  <c:v>45.519999999999598</c:v>
                </c:pt>
                <c:pt idx="1138">
                  <c:v>45.559999999999597</c:v>
                </c:pt>
                <c:pt idx="1139">
                  <c:v>45.599999999999611</c:v>
                </c:pt>
                <c:pt idx="1140">
                  <c:v>45.639999999999603</c:v>
                </c:pt>
                <c:pt idx="1141">
                  <c:v>45.679999999999602</c:v>
                </c:pt>
                <c:pt idx="1142">
                  <c:v>45.719999999999601</c:v>
                </c:pt>
                <c:pt idx="1143">
                  <c:v>45.7599999999996</c:v>
                </c:pt>
                <c:pt idx="1144">
                  <c:v>45.799999999999613</c:v>
                </c:pt>
                <c:pt idx="1145">
                  <c:v>45.839999999999598</c:v>
                </c:pt>
                <c:pt idx="1146">
                  <c:v>45.879999999999598</c:v>
                </c:pt>
                <c:pt idx="1147">
                  <c:v>45.919999999999597</c:v>
                </c:pt>
                <c:pt idx="1148">
                  <c:v>45.959999999999596</c:v>
                </c:pt>
                <c:pt idx="1149">
                  <c:v>45.999999999999602</c:v>
                </c:pt>
                <c:pt idx="1150">
                  <c:v>46.039999999999601</c:v>
                </c:pt>
                <c:pt idx="1151">
                  <c:v>46.0799999999996</c:v>
                </c:pt>
                <c:pt idx="1152">
                  <c:v>46.1199999999996</c:v>
                </c:pt>
                <c:pt idx="1153">
                  <c:v>46.159999999999599</c:v>
                </c:pt>
                <c:pt idx="1154">
                  <c:v>46.199999999999612</c:v>
                </c:pt>
                <c:pt idx="1155">
                  <c:v>46.239999999999611</c:v>
                </c:pt>
                <c:pt idx="1156">
                  <c:v>46.279999999999603</c:v>
                </c:pt>
                <c:pt idx="1157">
                  <c:v>46.319999999999595</c:v>
                </c:pt>
                <c:pt idx="1158">
                  <c:v>46.359999999999594</c:v>
                </c:pt>
                <c:pt idx="1159">
                  <c:v>46.399999999999601</c:v>
                </c:pt>
                <c:pt idx="1160">
                  <c:v>46.4399999999996</c:v>
                </c:pt>
                <c:pt idx="1161">
                  <c:v>46.479999999999599</c:v>
                </c:pt>
                <c:pt idx="1162">
                  <c:v>46.519999999999598</c:v>
                </c:pt>
                <c:pt idx="1163">
                  <c:v>46.559999999999597</c:v>
                </c:pt>
                <c:pt idx="1164">
                  <c:v>46.599999999999611</c:v>
                </c:pt>
                <c:pt idx="1165">
                  <c:v>46.639999999999603</c:v>
                </c:pt>
                <c:pt idx="1166">
                  <c:v>46.679999999999602</c:v>
                </c:pt>
                <c:pt idx="1167">
                  <c:v>46.719999999999601</c:v>
                </c:pt>
                <c:pt idx="1168">
                  <c:v>46.7599999999996</c:v>
                </c:pt>
                <c:pt idx="1169">
                  <c:v>46.799999999999613</c:v>
                </c:pt>
                <c:pt idx="1170">
                  <c:v>46.839999999999598</c:v>
                </c:pt>
                <c:pt idx="1171">
                  <c:v>46.879999999999598</c:v>
                </c:pt>
                <c:pt idx="1172">
                  <c:v>46.919999999999597</c:v>
                </c:pt>
                <c:pt idx="1173">
                  <c:v>46.959999999999596</c:v>
                </c:pt>
                <c:pt idx="1174">
                  <c:v>46.999999999999602</c:v>
                </c:pt>
                <c:pt idx="1175">
                  <c:v>47.039999999999601</c:v>
                </c:pt>
                <c:pt idx="1176">
                  <c:v>47.0799999999996</c:v>
                </c:pt>
                <c:pt idx="1177">
                  <c:v>47.1199999999996</c:v>
                </c:pt>
                <c:pt idx="1178">
                  <c:v>47.159999999999599</c:v>
                </c:pt>
                <c:pt idx="1179">
                  <c:v>47.199999999999612</c:v>
                </c:pt>
                <c:pt idx="1180">
                  <c:v>47.239999999999611</c:v>
                </c:pt>
                <c:pt idx="1181">
                  <c:v>47.279999999999603</c:v>
                </c:pt>
                <c:pt idx="1182">
                  <c:v>47.319999999999595</c:v>
                </c:pt>
                <c:pt idx="1183">
                  <c:v>47.359999999999594</c:v>
                </c:pt>
                <c:pt idx="1184">
                  <c:v>47.399999999999601</c:v>
                </c:pt>
                <c:pt idx="1185">
                  <c:v>47.4399999999996</c:v>
                </c:pt>
                <c:pt idx="1186">
                  <c:v>47.479999999999599</c:v>
                </c:pt>
                <c:pt idx="1187">
                  <c:v>47.519999999999598</c:v>
                </c:pt>
                <c:pt idx="1188">
                  <c:v>47.559999999999597</c:v>
                </c:pt>
                <c:pt idx="1189">
                  <c:v>47.599999999999611</c:v>
                </c:pt>
                <c:pt idx="1190">
                  <c:v>47.639999999999603</c:v>
                </c:pt>
                <c:pt idx="1191">
                  <c:v>47.679999999999602</c:v>
                </c:pt>
                <c:pt idx="1192">
                  <c:v>47.719999999999601</c:v>
                </c:pt>
                <c:pt idx="1193">
                  <c:v>47.7599999999996</c:v>
                </c:pt>
                <c:pt idx="1194">
                  <c:v>47.799999999999613</c:v>
                </c:pt>
                <c:pt idx="1195">
                  <c:v>47.839999999999598</c:v>
                </c:pt>
                <c:pt idx="1196">
                  <c:v>47.879999999999598</c:v>
                </c:pt>
                <c:pt idx="1197">
                  <c:v>47.919999999999597</c:v>
                </c:pt>
                <c:pt idx="1198">
                  <c:v>47.959999999999596</c:v>
                </c:pt>
                <c:pt idx="1199">
                  <c:v>47.999999999999602</c:v>
                </c:pt>
                <c:pt idx="1200">
                  <c:v>48.039999999999502</c:v>
                </c:pt>
                <c:pt idx="1201">
                  <c:v>48.079999999999501</c:v>
                </c:pt>
                <c:pt idx="1202">
                  <c:v>48.1199999999995</c:v>
                </c:pt>
                <c:pt idx="1203">
                  <c:v>48.159999999999499</c:v>
                </c:pt>
                <c:pt idx="1204">
                  <c:v>48.199999999999513</c:v>
                </c:pt>
                <c:pt idx="1205">
                  <c:v>48.239999999999512</c:v>
                </c:pt>
                <c:pt idx="1206">
                  <c:v>48.279999999999511</c:v>
                </c:pt>
                <c:pt idx="1207">
                  <c:v>48.319999999999496</c:v>
                </c:pt>
                <c:pt idx="1208">
                  <c:v>48.359999999999495</c:v>
                </c:pt>
                <c:pt idx="1209">
                  <c:v>48.399999999999501</c:v>
                </c:pt>
                <c:pt idx="1210">
                  <c:v>48.4399999999995</c:v>
                </c:pt>
                <c:pt idx="1211">
                  <c:v>48.479999999999499</c:v>
                </c:pt>
                <c:pt idx="1212">
                  <c:v>48.519999999999499</c:v>
                </c:pt>
                <c:pt idx="1213">
                  <c:v>48.559999999999498</c:v>
                </c:pt>
                <c:pt idx="1214">
                  <c:v>48.599999999999511</c:v>
                </c:pt>
                <c:pt idx="1215">
                  <c:v>48.639999999999503</c:v>
                </c:pt>
                <c:pt idx="1216">
                  <c:v>48.679999999999502</c:v>
                </c:pt>
                <c:pt idx="1217">
                  <c:v>48.719999999999501</c:v>
                </c:pt>
                <c:pt idx="1218">
                  <c:v>48.759999999999501</c:v>
                </c:pt>
                <c:pt idx="1219">
                  <c:v>48.799999999999613</c:v>
                </c:pt>
                <c:pt idx="1220">
                  <c:v>48.839999999999499</c:v>
                </c:pt>
                <c:pt idx="1221">
                  <c:v>48.879999999999498</c:v>
                </c:pt>
                <c:pt idx="1222">
                  <c:v>48.919999999999497</c:v>
                </c:pt>
                <c:pt idx="1223">
                  <c:v>48.959999999999496</c:v>
                </c:pt>
                <c:pt idx="1224">
                  <c:v>48.999999999999503</c:v>
                </c:pt>
                <c:pt idx="1225">
                  <c:v>49.039999999999502</c:v>
                </c:pt>
                <c:pt idx="1226">
                  <c:v>49.079999999999501</c:v>
                </c:pt>
                <c:pt idx="1227">
                  <c:v>49.1199999999995</c:v>
                </c:pt>
                <c:pt idx="1228">
                  <c:v>49.159999999999499</c:v>
                </c:pt>
                <c:pt idx="1229">
                  <c:v>49.199999999999513</c:v>
                </c:pt>
                <c:pt idx="1230">
                  <c:v>49.239999999999512</c:v>
                </c:pt>
                <c:pt idx="1231">
                  <c:v>49.279999999999511</c:v>
                </c:pt>
                <c:pt idx="1232">
                  <c:v>49.319999999999496</c:v>
                </c:pt>
                <c:pt idx="1233">
                  <c:v>49.359999999999495</c:v>
                </c:pt>
                <c:pt idx="1234">
                  <c:v>49.399999999999501</c:v>
                </c:pt>
                <c:pt idx="1235">
                  <c:v>49.4399999999995</c:v>
                </c:pt>
                <c:pt idx="1236">
                  <c:v>49.479999999999499</c:v>
                </c:pt>
                <c:pt idx="1237">
                  <c:v>49.519999999999499</c:v>
                </c:pt>
                <c:pt idx="1238">
                  <c:v>49.559999999999498</c:v>
                </c:pt>
                <c:pt idx="1239">
                  <c:v>49.599999999999511</c:v>
                </c:pt>
                <c:pt idx="1240">
                  <c:v>49.639999999999503</c:v>
                </c:pt>
                <c:pt idx="1241">
                  <c:v>49.679999999999502</c:v>
                </c:pt>
                <c:pt idx="1242">
                  <c:v>49.719999999999501</c:v>
                </c:pt>
                <c:pt idx="1243">
                  <c:v>49.759999999999501</c:v>
                </c:pt>
                <c:pt idx="1244">
                  <c:v>49.799999999999613</c:v>
                </c:pt>
                <c:pt idx="1245">
                  <c:v>49.839999999999499</c:v>
                </c:pt>
                <c:pt idx="1246">
                  <c:v>49.879999999999498</c:v>
                </c:pt>
                <c:pt idx="1247">
                  <c:v>49.919999999999497</c:v>
                </c:pt>
                <c:pt idx="1248">
                  <c:v>49.959999999999496</c:v>
                </c:pt>
                <c:pt idx="1249">
                  <c:v>49.999999999999503</c:v>
                </c:pt>
                <c:pt idx="1250">
                  <c:v>50.039999999999502</c:v>
                </c:pt>
                <c:pt idx="1251">
                  <c:v>50.079999999999501</c:v>
                </c:pt>
                <c:pt idx="1252">
                  <c:v>50.1199999999995</c:v>
                </c:pt>
                <c:pt idx="1253">
                  <c:v>50.159999999999499</c:v>
                </c:pt>
                <c:pt idx="1254">
                  <c:v>50.199999999999513</c:v>
                </c:pt>
                <c:pt idx="1255">
                  <c:v>50.239999999999512</c:v>
                </c:pt>
                <c:pt idx="1256">
                  <c:v>50.279999999999511</c:v>
                </c:pt>
                <c:pt idx="1257">
                  <c:v>50.319999999999496</c:v>
                </c:pt>
                <c:pt idx="1258">
                  <c:v>50.359999999999495</c:v>
                </c:pt>
                <c:pt idx="1259">
                  <c:v>50.399999999999501</c:v>
                </c:pt>
                <c:pt idx="1260">
                  <c:v>50.4399999999995</c:v>
                </c:pt>
                <c:pt idx="1261">
                  <c:v>50.479999999999499</c:v>
                </c:pt>
                <c:pt idx="1262">
                  <c:v>50.519999999999499</c:v>
                </c:pt>
                <c:pt idx="1263">
                  <c:v>50.559999999999498</c:v>
                </c:pt>
                <c:pt idx="1264">
                  <c:v>50.599999999999511</c:v>
                </c:pt>
                <c:pt idx="1265">
                  <c:v>50.639999999999503</c:v>
                </c:pt>
                <c:pt idx="1266">
                  <c:v>50.679999999999502</c:v>
                </c:pt>
                <c:pt idx="1267">
                  <c:v>50.719999999999501</c:v>
                </c:pt>
                <c:pt idx="1268">
                  <c:v>50.759999999999501</c:v>
                </c:pt>
                <c:pt idx="1269">
                  <c:v>50.799999999999613</c:v>
                </c:pt>
                <c:pt idx="1270">
                  <c:v>50.839999999999499</c:v>
                </c:pt>
                <c:pt idx="1271">
                  <c:v>50.879999999999498</c:v>
                </c:pt>
                <c:pt idx="1272">
                  <c:v>50.919999999999497</c:v>
                </c:pt>
                <c:pt idx="1273">
                  <c:v>50.959999999999496</c:v>
                </c:pt>
                <c:pt idx="1274">
                  <c:v>50.999999999999503</c:v>
                </c:pt>
                <c:pt idx="1275">
                  <c:v>51.039999999999502</c:v>
                </c:pt>
                <c:pt idx="1276">
                  <c:v>51.079999999999501</c:v>
                </c:pt>
                <c:pt idx="1277">
                  <c:v>51.1199999999995</c:v>
                </c:pt>
                <c:pt idx="1278">
                  <c:v>51.159999999999499</c:v>
                </c:pt>
                <c:pt idx="1279">
                  <c:v>51.199999999999513</c:v>
                </c:pt>
                <c:pt idx="1280">
                  <c:v>51.239999999999512</c:v>
                </c:pt>
                <c:pt idx="1281">
                  <c:v>51.279999999999511</c:v>
                </c:pt>
                <c:pt idx="1282">
                  <c:v>51.319999999999496</c:v>
                </c:pt>
                <c:pt idx="1283">
                  <c:v>51.359999999999495</c:v>
                </c:pt>
                <c:pt idx="1284">
                  <c:v>51.399999999999501</c:v>
                </c:pt>
                <c:pt idx="1285">
                  <c:v>51.4399999999995</c:v>
                </c:pt>
                <c:pt idx="1286">
                  <c:v>51.479999999999499</c:v>
                </c:pt>
                <c:pt idx="1287">
                  <c:v>51.519999999999499</c:v>
                </c:pt>
                <c:pt idx="1288">
                  <c:v>51.559999999999498</c:v>
                </c:pt>
                <c:pt idx="1289">
                  <c:v>51.599999999999511</c:v>
                </c:pt>
                <c:pt idx="1290">
                  <c:v>51.639999999999503</c:v>
                </c:pt>
                <c:pt idx="1291">
                  <c:v>51.679999999999502</c:v>
                </c:pt>
                <c:pt idx="1292">
                  <c:v>51.719999999999501</c:v>
                </c:pt>
                <c:pt idx="1293">
                  <c:v>51.759999999999501</c:v>
                </c:pt>
                <c:pt idx="1294">
                  <c:v>51.799999999999613</c:v>
                </c:pt>
                <c:pt idx="1295">
                  <c:v>51.839999999999499</c:v>
                </c:pt>
                <c:pt idx="1296">
                  <c:v>51.879999999999498</c:v>
                </c:pt>
                <c:pt idx="1297">
                  <c:v>51.919999999999497</c:v>
                </c:pt>
                <c:pt idx="1298">
                  <c:v>51.959999999999496</c:v>
                </c:pt>
                <c:pt idx="1299">
                  <c:v>51.999999999999503</c:v>
                </c:pt>
                <c:pt idx="1300">
                  <c:v>52.039999999999502</c:v>
                </c:pt>
                <c:pt idx="1301">
                  <c:v>52.079999999999501</c:v>
                </c:pt>
                <c:pt idx="1302">
                  <c:v>52.1199999999995</c:v>
                </c:pt>
                <c:pt idx="1303">
                  <c:v>52.159999999999499</c:v>
                </c:pt>
                <c:pt idx="1304">
                  <c:v>52.199999999999513</c:v>
                </c:pt>
                <c:pt idx="1305">
                  <c:v>52.239999999999512</c:v>
                </c:pt>
                <c:pt idx="1306">
                  <c:v>52.279999999999511</c:v>
                </c:pt>
                <c:pt idx="1307">
                  <c:v>52.319999999999496</c:v>
                </c:pt>
                <c:pt idx="1308">
                  <c:v>52.359999999999495</c:v>
                </c:pt>
                <c:pt idx="1309">
                  <c:v>52.399999999999501</c:v>
                </c:pt>
                <c:pt idx="1310">
                  <c:v>52.4399999999995</c:v>
                </c:pt>
                <c:pt idx="1311">
                  <c:v>52.479999999999499</c:v>
                </c:pt>
                <c:pt idx="1312">
                  <c:v>52.519999999999499</c:v>
                </c:pt>
                <c:pt idx="1313">
                  <c:v>52.559999999999498</c:v>
                </c:pt>
                <c:pt idx="1314">
                  <c:v>52.599999999999511</c:v>
                </c:pt>
                <c:pt idx="1315">
                  <c:v>52.639999999999503</c:v>
                </c:pt>
                <c:pt idx="1316">
                  <c:v>52.679999999999502</c:v>
                </c:pt>
                <c:pt idx="1317">
                  <c:v>52.719999999999402</c:v>
                </c:pt>
                <c:pt idx="1318">
                  <c:v>52.759999999999401</c:v>
                </c:pt>
                <c:pt idx="1319">
                  <c:v>52.799999999999613</c:v>
                </c:pt>
                <c:pt idx="1320">
                  <c:v>52.839999999999399</c:v>
                </c:pt>
                <c:pt idx="1321">
                  <c:v>52.879999999999399</c:v>
                </c:pt>
                <c:pt idx="1322">
                  <c:v>52.919999999999398</c:v>
                </c:pt>
                <c:pt idx="1323">
                  <c:v>52.959999999999397</c:v>
                </c:pt>
                <c:pt idx="1324">
                  <c:v>52.999999999999403</c:v>
                </c:pt>
                <c:pt idx="1325">
                  <c:v>53.039999999999402</c:v>
                </c:pt>
                <c:pt idx="1326">
                  <c:v>53.079999999999401</c:v>
                </c:pt>
                <c:pt idx="1327">
                  <c:v>53.119999999999401</c:v>
                </c:pt>
                <c:pt idx="1328">
                  <c:v>53.1599999999994</c:v>
                </c:pt>
                <c:pt idx="1329">
                  <c:v>53.199999999999413</c:v>
                </c:pt>
                <c:pt idx="1330">
                  <c:v>53.239999999999412</c:v>
                </c:pt>
                <c:pt idx="1331">
                  <c:v>53.279999999999411</c:v>
                </c:pt>
                <c:pt idx="1332">
                  <c:v>53.319999999999396</c:v>
                </c:pt>
                <c:pt idx="1333">
                  <c:v>53.359999999999395</c:v>
                </c:pt>
                <c:pt idx="1334">
                  <c:v>53.399999999999402</c:v>
                </c:pt>
                <c:pt idx="1335">
                  <c:v>53.439999999999401</c:v>
                </c:pt>
                <c:pt idx="1336">
                  <c:v>53.4799999999994</c:v>
                </c:pt>
                <c:pt idx="1337">
                  <c:v>53.519999999999399</c:v>
                </c:pt>
                <c:pt idx="1338">
                  <c:v>53.559999999999398</c:v>
                </c:pt>
                <c:pt idx="1339">
                  <c:v>53.599999999999412</c:v>
                </c:pt>
                <c:pt idx="1340">
                  <c:v>53.639999999999411</c:v>
                </c:pt>
                <c:pt idx="1341">
                  <c:v>53.679999999999403</c:v>
                </c:pt>
                <c:pt idx="1342">
                  <c:v>53.719999999999402</c:v>
                </c:pt>
                <c:pt idx="1343">
                  <c:v>53.759999999999401</c:v>
                </c:pt>
                <c:pt idx="1344">
                  <c:v>53.799999999999613</c:v>
                </c:pt>
                <c:pt idx="1345">
                  <c:v>53.839999999999399</c:v>
                </c:pt>
                <c:pt idx="1346">
                  <c:v>53.879999999999399</c:v>
                </c:pt>
                <c:pt idx="1347">
                  <c:v>53.919999999999398</c:v>
                </c:pt>
                <c:pt idx="1348">
                  <c:v>53.959999999999397</c:v>
                </c:pt>
                <c:pt idx="1349">
                  <c:v>53.999999999999403</c:v>
                </c:pt>
                <c:pt idx="1350">
                  <c:v>54.039999999999402</c:v>
                </c:pt>
                <c:pt idx="1351">
                  <c:v>54.079999999999401</c:v>
                </c:pt>
                <c:pt idx="1352">
                  <c:v>54.119999999999401</c:v>
                </c:pt>
                <c:pt idx="1353">
                  <c:v>54.1599999999994</c:v>
                </c:pt>
                <c:pt idx="1354">
                  <c:v>54.199999999999413</c:v>
                </c:pt>
                <c:pt idx="1355">
                  <c:v>54.239999999999412</c:v>
                </c:pt>
                <c:pt idx="1356">
                  <c:v>54.279999999999411</c:v>
                </c:pt>
                <c:pt idx="1357">
                  <c:v>54.319999999999396</c:v>
                </c:pt>
                <c:pt idx="1358">
                  <c:v>54.359999999999395</c:v>
                </c:pt>
                <c:pt idx="1359">
                  <c:v>54.399999999999402</c:v>
                </c:pt>
                <c:pt idx="1360">
                  <c:v>54.439999999999401</c:v>
                </c:pt>
                <c:pt idx="1361">
                  <c:v>54.4799999999994</c:v>
                </c:pt>
                <c:pt idx="1362">
                  <c:v>54.519999999999399</c:v>
                </c:pt>
                <c:pt idx="1363">
                  <c:v>54.559999999999398</c:v>
                </c:pt>
                <c:pt idx="1364">
                  <c:v>54.599999999999412</c:v>
                </c:pt>
                <c:pt idx="1365">
                  <c:v>54.639999999999411</c:v>
                </c:pt>
                <c:pt idx="1366">
                  <c:v>54.679999999999403</c:v>
                </c:pt>
                <c:pt idx="1367">
                  <c:v>54.719999999999402</c:v>
                </c:pt>
                <c:pt idx="1368">
                  <c:v>54.759999999999401</c:v>
                </c:pt>
                <c:pt idx="1369">
                  <c:v>54.799999999999613</c:v>
                </c:pt>
                <c:pt idx="1370">
                  <c:v>54.839999999999399</c:v>
                </c:pt>
                <c:pt idx="1371">
                  <c:v>54.879999999999399</c:v>
                </c:pt>
                <c:pt idx="1372">
                  <c:v>54.919999999999398</c:v>
                </c:pt>
                <c:pt idx="1373">
                  <c:v>54.959999999999397</c:v>
                </c:pt>
                <c:pt idx="1374">
                  <c:v>54.999999999999403</c:v>
                </c:pt>
                <c:pt idx="1375">
                  <c:v>55.039999999999402</c:v>
                </c:pt>
                <c:pt idx="1376">
                  <c:v>55.079999999999401</c:v>
                </c:pt>
                <c:pt idx="1377">
                  <c:v>55.119999999999401</c:v>
                </c:pt>
                <c:pt idx="1378">
                  <c:v>55.1599999999994</c:v>
                </c:pt>
                <c:pt idx="1379">
                  <c:v>55.199999999999413</c:v>
                </c:pt>
                <c:pt idx="1380">
                  <c:v>55.239999999999412</c:v>
                </c:pt>
                <c:pt idx="1381">
                  <c:v>55.279999999999411</c:v>
                </c:pt>
                <c:pt idx="1382">
                  <c:v>55.319999999999396</c:v>
                </c:pt>
                <c:pt idx="1383">
                  <c:v>55.359999999999395</c:v>
                </c:pt>
                <c:pt idx="1384">
                  <c:v>55.399999999999402</c:v>
                </c:pt>
                <c:pt idx="1385">
                  <c:v>55.439999999999401</c:v>
                </c:pt>
                <c:pt idx="1386">
                  <c:v>55.4799999999994</c:v>
                </c:pt>
                <c:pt idx="1387">
                  <c:v>55.519999999999399</c:v>
                </c:pt>
                <c:pt idx="1388">
                  <c:v>55.559999999999398</c:v>
                </c:pt>
                <c:pt idx="1389">
                  <c:v>55.599999999999412</c:v>
                </c:pt>
                <c:pt idx="1390">
                  <c:v>55.639999999999411</c:v>
                </c:pt>
                <c:pt idx="1391">
                  <c:v>55.679999999999403</c:v>
                </c:pt>
                <c:pt idx="1392">
                  <c:v>55.719999999999402</c:v>
                </c:pt>
                <c:pt idx="1393">
                  <c:v>55.759999999999401</c:v>
                </c:pt>
                <c:pt idx="1394">
                  <c:v>55.799999999999613</c:v>
                </c:pt>
                <c:pt idx="1395">
                  <c:v>55.839999999999399</c:v>
                </c:pt>
                <c:pt idx="1396">
                  <c:v>55.879999999999399</c:v>
                </c:pt>
                <c:pt idx="1397">
                  <c:v>55.919999999999398</c:v>
                </c:pt>
                <c:pt idx="1398">
                  <c:v>55.959999999999397</c:v>
                </c:pt>
                <c:pt idx="1399">
                  <c:v>55.999999999999403</c:v>
                </c:pt>
                <c:pt idx="1400">
                  <c:v>56.039999999999402</c:v>
                </c:pt>
                <c:pt idx="1401">
                  <c:v>56.079999999999401</c:v>
                </c:pt>
                <c:pt idx="1402">
                  <c:v>56.119999999999401</c:v>
                </c:pt>
                <c:pt idx="1403">
                  <c:v>56.1599999999994</c:v>
                </c:pt>
                <c:pt idx="1404">
                  <c:v>56.199999999999413</c:v>
                </c:pt>
                <c:pt idx="1405">
                  <c:v>56.239999999999412</c:v>
                </c:pt>
                <c:pt idx="1406">
                  <c:v>56.279999999999411</c:v>
                </c:pt>
                <c:pt idx="1407">
                  <c:v>56.319999999999396</c:v>
                </c:pt>
                <c:pt idx="1408">
                  <c:v>56.359999999999395</c:v>
                </c:pt>
                <c:pt idx="1409">
                  <c:v>56.399999999999402</c:v>
                </c:pt>
                <c:pt idx="1410">
                  <c:v>56.439999999999401</c:v>
                </c:pt>
                <c:pt idx="1411">
                  <c:v>56.4799999999994</c:v>
                </c:pt>
                <c:pt idx="1412">
                  <c:v>56.519999999999399</c:v>
                </c:pt>
                <c:pt idx="1413">
                  <c:v>56.559999999999398</c:v>
                </c:pt>
                <c:pt idx="1414">
                  <c:v>56.599999999999412</c:v>
                </c:pt>
                <c:pt idx="1415">
                  <c:v>56.639999999999411</c:v>
                </c:pt>
                <c:pt idx="1416">
                  <c:v>56.679999999999403</c:v>
                </c:pt>
                <c:pt idx="1417">
                  <c:v>56.719999999999402</c:v>
                </c:pt>
                <c:pt idx="1418">
                  <c:v>56.759999999999401</c:v>
                </c:pt>
                <c:pt idx="1419">
                  <c:v>56.799999999999613</c:v>
                </c:pt>
                <c:pt idx="1420">
                  <c:v>56.839999999999399</c:v>
                </c:pt>
                <c:pt idx="1421">
                  <c:v>56.879999999999399</c:v>
                </c:pt>
                <c:pt idx="1422">
                  <c:v>56.919999999999398</c:v>
                </c:pt>
                <c:pt idx="1423">
                  <c:v>56.959999999999397</c:v>
                </c:pt>
                <c:pt idx="1424">
                  <c:v>56.999999999999403</c:v>
                </c:pt>
                <c:pt idx="1425">
                  <c:v>57.039999999999402</c:v>
                </c:pt>
                <c:pt idx="1426">
                  <c:v>57.079999999999401</c:v>
                </c:pt>
                <c:pt idx="1427">
                  <c:v>57.119999999999401</c:v>
                </c:pt>
                <c:pt idx="1428">
                  <c:v>57.1599999999994</c:v>
                </c:pt>
                <c:pt idx="1429">
                  <c:v>57.199999999999413</c:v>
                </c:pt>
                <c:pt idx="1430">
                  <c:v>57.239999999999412</c:v>
                </c:pt>
                <c:pt idx="1431">
                  <c:v>57.279999999999411</c:v>
                </c:pt>
                <c:pt idx="1432">
                  <c:v>57.319999999999396</c:v>
                </c:pt>
                <c:pt idx="1433">
                  <c:v>57.359999999999395</c:v>
                </c:pt>
                <c:pt idx="1434">
                  <c:v>57.399999999999302</c:v>
                </c:pt>
                <c:pt idx="1435">
                  <c:v>57.439999999999301</c:v>
                </c:pt>
                <c:pt idx="1436">
                  <c:v>57.479999999999301</c:v>
                </c:pt>
                <c:pt idx="1437">
                  <c:v>57.5199999999993</c:v>
                </c:pt>
                <c:pt idx="1438">
                  <c:v>57.559999999999299</c:v>
                </c:pt>
                <c:pt idx="1439">
                  <c:v>57.599999999999312</c:v>
                </c:pt>
                <c:pt idx="1440">
                  <c:v>57.639999999999311</c:v>
                </c:pt>
                <c:pt idx="1441">
                  <c:v>57.679999999999303</c:v>
                </c:pt>
                <c:pt idx="1442">
                  <c:v>57.719999999999303</c:v>
                </c:pt>
                <c:pt idx="1443">
                  <c:v>57.759999999999302</c:v>
                </c:pt>
                <c:pt idx="1444">
                  <c:v>57.799999999999514</c:v>
                </c:pt>
                <c:pt idx="1445">
                  <c:v>57.8399999999993</c:v>
                </c:pt>
                <c:pt idx="1446">
                  <c:v>57.879999999999299</c:v>
                </c:pt>
                <c:pt idx="1447">
                  <c:v>57.919999999999298</c:v>
                </c:pt>
                <c:pt idx="1448">
                  <c:v>57.959999999999297</c:v>
                </c:pt>
                <c:pt idx="1449">
                  <c:v>57.999999999999311</c:v>
                </c:pt>
                <c:pt idx="1450">
                  <c:v>58.039999999999303</c:v>
                </c:pt>
                <c:pt idx="1451">
                  <c:v>58.079999999999302</c:v>
                </c:pt>
                <c:pt idx="1452">
                  <c:v>58.119999999999301</c:v>
                </c:pt>
                <c:pt idx="1453">
                  <c:v>58.1599999999993</c:v>
                </c:pt>
                <c:pt idx="1454">
                  <c:v>58.199999999999363</c:v>
                </c:pt>
                <c:pt idx="1455">
                  <c:v>58.239999999999313</c:v>
                </c:pt>
                <c:pt idx="1456">
                  <c:v>58.279999999999312</c:v>
                </c:pt>
                <c:pt idx="1457">
                  <c:v>58.319999999999297</c:v>
                </c:pt>
                <c:pt idx="1458">
                  <c:v>58.359999999999296</c:v>
                </c:pt>
                <c:pt idx="1459">
                  <c:v>58.399999999999302</c:v>
                </c:pt>
                <c:pt idx="1460">
                  <c:v>58.439999999999301</c:v>
                </c:pt>
                <c:pt idx="1461">
                  <c:v>58.479999999999301</c:v>
                </c:pt>
                <c:pt idx="1462">
                  <c:v>58.5199999999993</c:v>
                </c:pt>
                <c:pt idx="1463">
                  <c:v>58.559999999999299</c:v>
                </c:pt>
                <c:pt idx="1464">
                  <c:v>58.599999999999312</c:v>
                </c:pt>
                <c:pt idx="1465">
                  <c:v>58.639999999999311</c:v>
                </c:pt>
                <c:pt idx="1466">
                  <c:v>58.679999999999303</c:v>
                </c:pt>
                <c:pt idx="1467">
                  <c:v>58.719999999999303</c:v>
                </c:pt>
                <c:pt idx="1468">
                  <c:v>58.759999999999302</c:v>
                </c:pt>
                <c:pt idx="1469">
                  <c:v>58.799999999999514</c:v>
                </c:pt>
                <c:pt idx="1470">
                  <c:v>58.8399999999993</c:v>
                </c:pt>
                <c:pt idx="1471">
                  <c:v>58.879999999999299</c:v>
                </c:pt>
                <c:pt idx="1472">
                  <c:v>58.919999999999298</c:v>
                </c:pt>
                <c:pt idx="1473">
                  <c:v>58.959999999999297</c:v>
                </c:pt>
                <c:pt idx="1474">
                  <c:v>58.999999999999311</c:v>
                </c:pt>
                <c:pt idx="1475">
                  <c:v>59.039999999999303</c:v>
                </c:pt>
                <c:pt idx="1476">
                  <c:v>59.079999999999302</c:v>
                </c:pt>
                <c:pt idx="1477">
                  <c:v>59.119999999999301</c:v>
                </c:pt>
                <c:pt idx="1478">
                  <c:v>59.1599999999993</c:v>
                </c:pt>
                <c:pt idx="1479">
                  <c:v>59.199999999999363</c:v>
                </c:pt>
                <c:pt idx="1480">
                  <c:v>59.239999999999313</c:v>
                </c:pt>
                <c:pt idx="1481">
                  <c:v>59.279999999999312</c:v>
                </c:pt>
                <c:pt idx="1482">
                  <c:v>59.319999999999297</c:v>
                </c:pt>
                <c:pt idx="1483">
                  <c:v>59.359999999999296</c:v>
                </c:pt>
                <c:pt idx="1484">
                  <c:v>59.399999999999302</c:v>
                </c:pt>
                <c:pt idx="1485">
                  <c:v>59.439999999999301</c:v>
                </c:pt>
                <c:pt idx="1486">
                  <c:v>59.479999999999301</c:v>
                </c:pt>
                <c:pt idx="1487">
                  <c:v>59.5199999999993</c:v>
                </c:pt>
                <c:pt idx="1488">
                  <c:v>59.559999999999299</c:v>
                </c:pt>
                <c:pt idx="1489">
                  <c:v>59.599999999999312</c:v>
                </c:pt>
                <c:pt idx="1490">
                  <c:v>59.639999999999311</c:v>
                </c:pt>
                <c:pt idx="1491">
                  <c:v>59.679999999999303</c:v>
                </c:pt>
                <c:pt idx="1492">
                  <c:v>59.719999999999303</c:v>
                </c:pt>
                <c:pt idx="1493">
                  <c:v>59.759999999999302</c:v>
                </c:pt>
                <c:pt idx="1494">
                  <c:v>59.799999999999514</c:v>
                </c:pt>
                <c:pt idx="1495">
                  <c:v>59.8399999999993</c:v>
                </c:pt>
                <c:pt idx="1496">
                  <c:v>59.879999999999299</c:v>
                </c:pt>
                <c:pt idx="1497">
                  <c:v>59.919999999999298</c:v>
                </c:pt>
                <c:pt idx="1498">
                  <c:v>59.959999999999297</c:v>
                </c:pt>
                <c:pt idx="1499">
                  <c:v>59.999999999999311</c:v>
                </c:pt>
                <c:pt idx="1500">
                  <c:v>60.039999999999303</c:v>
                </c:pt>
                <c:pt idx="1501">
                  <c:v>60.079999999999302</c:v>
                </c:pt>
                <c:pt idx="1502">
                  <c:v>60.119999999999301</c:v>
                </c:pt>
                <c:pt idx="1503">
                  <c:v>60.1599999999993</c:v>
                </c:pt>
                <c:pt idx="1504">
                  <c:v>60.199999999999363</c:v>
                </c:pt>
                <c:pt idx="1505">
                  <c:v>60.239999999999313</c:v>
                </c:pt>
                <c:pt idx="1506">
                  <c:v>60.279999999999312</c:v>
                </c:pt>
                <c:pt idx="1507">
                  <c:v>60.319999999999297</c:v>
                </c:pt>
                <c:pt idx="1508">
                  <c:v>60.359999999999296</c:v>
                </c:pt>
                <c:pt idx="1509">
                  <c:v>60.399999999999302</c:v>
                </c:pt>
                <c:pt idx="1510">
                  <c:v>60.439999999999301</c:v>
                </c:pt>
                <c:pt idx="1511">
                  <c:v>60.479999999999301</c:v>
                </c:pt>
                <c:pt idx="1512">
                  <c:v>60.5199999999993</c:v>
                </c:pt>
                <c:pt idx="1513">
                  <c:v>60.559999999999299</c:v>
                </c:pt>
                <c:pt idx="1514">
                  <c:v>60.599999999999312</c:v>
                </c:pt>
                <c:pt idx="1515">
                  <c:v>60.639999999999311</c:v>
                </c:pt>
                <c:pt idx="1516">
                  <c:v>60.679999999999303</c:v>
                </c:pt>
                <c:pt idx="1517">
                  <c:v>60.719999999999303</c:v>
                </c:pt>
                <c:pt idx="1518">
                  <c:v>60.759999999999302</c:v>
                </c:pt>
              </c:numCache>
            </c:numRef>
          </c:xVal>
          <c:yVal>
            <c:numRef>
              <c:f>pol!$K$2:$K$4498</c:f>
              <c:numCache>
                <c:formatCode>General</c:formatCode>
                <c:ptCount val="4497"/>
                <c:pt idx="0">
                  <c:v>-1.4588235294117759E-2</c:v>
                </c:pt>
                <c:pt idx="1">
                  <c:v>0</c:v>
                </c:pt>
                <c:pt idx="2">
                  <c:v>-8.2352941176471362E-4</c:v>
                </c:pt>
                <c:pt idx="3">
                  <c:v>1.2941176470588321E-3</c:v>
                </c:pt>
                <c:pt idx="4">
                  <c:v>-3.5294117647059146E-4</c:v>
                </c:pt>
                <c:pt idx="5">
                  <c:v>2.352941176470588E-4</c:v>
                </c:pt>
                <c:pt idx="6">
                  <c:v>2.9411764705882392E-3</c:v>
                </c:pt>
                <c:pt idx="7">
                  <c:v>3.8823529411764852E-3</c:v>
                </c:pt>
                <c:pt idx="8">
                  <c:v>4.1176470588235314E-3</c:v>
                </c:pt>
                <c:pt idx="9">
                  <c:v>3.1764705882353105E-3</c:v>
                </c:pt>
                <c:pt idx="10">
                  <c:v>-2.2352941176470784E-3</c:v>
                </c:pt>
                <c:pt idx="11">
                  <c:v>-6.7058823529411934E-3</c:v>
                </c:pt>
                <c:pt idx="12">
                  <c:v>-4.4705882352941671E-3</c:v>
                </c:pt>
                <c:pt idx="13">
                  <c:v>2.7058823529411994E-3</c:v>
                </c:pt>
                <c:pt idx="14">
                  <c:v>5.1764705882352954E-3</c:v>
                </c:pt>
                <c:pt idx="15">
                  <c:v>-5.1764705882352954E-3</c:v>
                </c:pt>
                <c:pt idx="16">
                  <c:v>4.3529411764705889E-3</c:v>
                </c:pt>
                <c:pt idx="17">
                  <c:v>-1.7647058823529421E-3</c:v>
                </c:pt>
                <c:pt idx="18">
                  <c:v>-1.1764705882353082E-4</c:v>
                </c:pt>
                <c:pt idx="19">
                  <c:v>3.8823529411764852E-3</c:v>
                </c:pt>
                <c:pt idx="20">
                  <c:v>-2.1176470588235466E-3</c:v>
                </c:pt>
                <c:pt idx="21">
                  <c:v>3.7647058823529833E-3</c:v>
                </c:pt>
                <c:pt idx="22">
                  <c:v>1.5294117647058911E-3</c:v>
                </c:pt>
                <c:pt idx="23">
                  <c:v>5.5294117647058834E-3</c:v>
                </c:pt>
                <c:pt idx="24">
                  <c:v>9.1764705882353068E-3</c:v>
                </c:pt>
                <c:pt idx="25">
                  <c:v>3.7647058823529833E-3</c:v>
                </c:pt>
                <c:pt idx="26">
                  <c:v>1.0000000000000005E-2</c:v>
                </c:pt>
                <c:pt idx="27">
                  <c:v>8.470588235294214E-3</c:v>
                </c:pt>
                <c:pt idx="28">
                  <c:v>2.352941176470588E-4</c:v>
                </c:pt>
                <c:pt idx="29">
                  <c:v>2.352941176470588E-4</c:v>
                </c:pt>
                <c:pt idx="30">
                  <c:v>-1.0117647058823452E-2</c:v>
                </c:pt>
                <c:pt idx="31">
                  <c:v>-8.2352941176470768E-3</c:v>
                </c:pt>
                <c:pt idx="32">
                  <c:v>-8.2352941176470768E-3</c:v>
                </c:pt>
                <c:pt idx="33">
                  <c:v>-1.2352941176470506E-2</c:v>
                </c:pt>
                <c:pt idx="34">
                  <c:v>-4.4705882352941671E-3</c:v>
                </c:pt>
                <c:pt idx="35">
                  <c:v>-8.3529411764706619E-3</c:v>
                </c:pt>
                <c:pt idx="36">
                  <c:v>-7.8823529411764723E-3</c:v>
                </c:pt>
                <c:pt idx="37">
                  <c:v>-1.7647058823529421E-3</c:v>
                </c:pt>
                <c:pt idx="38">
                  <c:v>-3.5294117647059046E-3</c:v>
                </c:pt>
                <c:pt idx="39">
                  <c:v>6.8235294117647482E-3</c:v>
                </c:pt>
                <c:pt idx="40">
                  <c:v>5.8823529411764714E-3</c:v>
                </c:pt>
                <c:pt idx="41">
                  <c:v>5.6470588235294095E-3</c:v>
                </c:pt>
                <c:pt idx="42">
                  <c:v>9.294117647058819E-3</c:v>
                </c:pt>
                <c:pt idx="43">
                  <c:v>5.6470588235294095E-3</c:v>
                </c:pt>
                <c:pt idx="44">
                  <c:v>3.0588235294117644E-3</c:v>
                </c:pt>
                <c:pt idx="45">
                  <c:v>8.2352941176471362E-4</c:v>
                </c:pt>
                <c:pt idx="46">
                  <c:v>2.2352941176470784E-3</c:v>
                </c:pt>
                <c:pt idx="47">
                  <c:v>4.9411764705882414E-3</c:v>
                </c:pt>
                <c:pt idx="48">
                  <c:v>-3.411764705882385E-3</c:v>
                </c:pt>
                <c:pt idx="49">
                  <c:v>-9.8823529411764706E-3</c:v>
                </c:pt>
                <c:pt idx="50">
                  <c:v>-1.2941176470588261E-2</c:v>
                </c:pt>
                <c:pt idx="51">
                  <c:v>-1.0941176470588261E-2</c:v>
                </c:pt>
                <c:pt idx="52">
                  <c:v>-6.2352941176470975E-3</c:v>
                </c:pt>
                <c:pt idx="53">
                  <c:v>-9.4117647058823727E-4</c:v>
                </c:pt>
                <c:pt idx="54">
                  <c:v>-3.5294117647059046E-3</c:v>
                </c:pt>
                <c:pt idx="55">
                  <c:v>2.9411764705882392E-3</c:v>
                </c:pt>
                <c:pt idx="56">
                  <c:v>1.0235294117647059E-2</c:v>
                </c:pt>
                <c:pt idx="57">
                  <c:v>1.5882352941176472E-2</c:v>
                </c:pt>
                <c:pt idx="58">
                  <c:v>2.8823529411764796E-2</c:v>
                </c:pt>
                <c:pt idx="59">
                  <c:v>2.0705882352941182E-2</c:v>
                </c:pt>
                <c:pt idx="60">
                  <c:v>3.2823529411764932E-2</c:v>
                </c:pt>
                <c:pt idx="61">
                  <c:v>5.0235294117647114E-2</c:v>
                </c:pt>
                <c:pt idx="62">
                  <c:v>6.3647058823529418E-2</c:v>
                </c:pt>
                <c:pt idx="63">
                  <c:v>6.3647058823529418E-2</c:v>
                </c:pt>
                <c:pt idx="64">
                  <c:v>6.2588235294117694E-2</c:v>
                </c:pt>
                <c:pt idx="65">
                  <c:v>6.2000000000000034E-2</c:v>
                </c:pt>
                <c:pt idx="66">
                  <c:v>6.1411764705882353E-2</c:v>
                </c:pt>
                <c:pt idx="67">
                  <c:v>7.8000000000000014E-2</c:v>
                </c:pt>
                <c:pt idx="68">
                  <c:v>9.741176470588235E-2</c:v>
                </c:pt>
                <c:pt idx="69">
                  <c:v>0.11035294117647058</c:v>
                </c:pt>
                <c:pt idx="70">
                  <c:v>0.13035294117647159</c:v>
                </c:pt>
                <c:pt idx="71">
                  <c:v>0.14576470588235427</c:v>
                </c:pt>
                <c:pt idx="72">
                  <c:v>0.15788235294117736</c:v>
                </c:pt>
                <c:pt idx="73">
                  <c:v>0.1732941176470589</c:v>
                </c:pt>
                <c:pt idx="74">
                  <c:v>0.18211764705882391</c:v>
                </c:pt>
                <c:pt idx="75">
                  <c:v>0.18952941176470678</c:v>
                </c:pt>
                <c:pt idx="76">
                  <c:v>0.19717647058823529</c:v>
                </c:pt>
                <c:pt idx="77">
                  <c:v>0.20188235294117648</c:v>
                </c:pt>
                <c:pt idx="78">
                  <c:v>0.20917647058823541</c:v>
                </c:pt>
                <c:pt idx="79">
                  <c:v>0.21482352941176469</c:v>
                </c:pt>
                <c:pt idx="80">
                  <c:v>0.22082352941176467</c:v>
                </c:pt>
                <c:pt idx="81">
                  <c:v>0.22600000000000001</c:v>
                </c:pt>
                <c:pt idx="82">
                  <c:v>0.2315294117647059</c:v>
                </c:pt>
                <c:pt idx="83">
                  <c:v>0.23682352941176468</c:v>
                </c:pt>
                <c:pt idx="84">
                  <c:v>0.24094117647058821</c:v>
                </c:pt>
                <c:pt idx="85">
                  <c:v>0.24729411764705891</c:v>
                </c:pt>
                <c:pt idx="86">
                  <c:v>0.25094117647058656</c:v>
                </c:pt>
                <c:pt idx="87">
                  <c:v>0.25600000000000001</c:v>
                </c:pt>
                <c:pt idx="88">
                  <c:v>0.26164705882352646</c:v>
                </c:pt>
                <c:pt idx="89">
                  <c:v>0.26388235294117646</c:v>
                </c:pt>
                <c:pt idx="90">
                  <c:v>0.26964705882352669</c:v>
                </c:pt>
                <c:pt idx="91">
                  <c:v>0.27341176470588446</c:v>
                </c:pt>
                <c:pt idx="92">
                  <c:v>0.27647058823529636</c:v>
                </c:pt>
                <c:pt idx="93">
                  <c:v>0.28164705882352703</c:v>
                </c:pt>
                <c:pt idx="94">
                  <c:v>0.28400000000000031</c:v>
                </c:pt>
                <c:pt idx="95">
                  <c:v>0.28905882352941425</c:v>
                </c:pt>
                <c:pt idx="96">
                  <c:v>0.29223529411764732</c:v>
                </c:pt>
                <c:pt idx="97">
                  <c:v>0.29611764705882382</c:v>
                </c:pt>
                <c:pt idx="98">
                  <c:v>0.30023529411764732</c:v>
                </c:pt>
                <c:pt idx="99">
                  <c:v>0.30223529411764732</c:v>
                </c:pt>
                <c:pt idx="100">
                  <c:v>0.30776470588235594</c:v>
                </c:pt>
                <c:pt idx="101">
                  <c:v>0.30952941176470905</c:v>
                </c:pt>
                <c:pt idx="102">
                  <c:v>0.31282352941176639</c:v>
                </c:pt>
                <c:pt idx="103">
                  <c:v>0.31729411764706067</c:v>
                </c:pt>
                <c:pt idx="104">
                  <c:v>0.31800000000000189</c:v>
                </c:pt>
                <c:pt idx="105">
                  <c:v>0.32305882352941551</c:v>
                </c:pt>
                <c:pt idx="106">
                  <c:v>0.32588235294117834</c:v>
                </c:pt>
                <c:pt idx="107">
                  <c:v>0.32776470588235662</c:v>
                </c:pt>
                <c:pt idx="108">
                  <c:v>0.33270588235294496</c:v>
                </c:pt>
                <c:pt idx="109">
                  <c:v>0.33447058823529796</c:v>
                </c:pt>
                <c:pt idx="110">
                  <c:v>0.33752941176470957</c:v>
                </c:pt>
                <c:pt idx="111">
                  <c:v>0.3411764705882353</c:v>
                </c:pt>
                <c:pt idx="112">
                  <c:v>0.34305882352941425</c:v>
                </c:pt>
                <c:pt idx="113">
                  <c:v>0.34635294117647303</c:v>
                </c:pt>
                <c:pt idx="114">
                  <c:v>0.34858823529412014</c:v>
                </c:pt>
                <c:pt idx="115">
                  <c:v>0.35129411764705881</c:v>
                </c:pt>
                <c:pt idx="116">
                  <c:v>0.35329411764705881</c:v>
                </c:pt>
                <c:pt idx="117">
                  <c:v>0.35517647058823532</c:v>
                </c:pt>
                <c:pt idx="118">
                  <c:v>0.35847058823529704</c:v>
                </c:pt>
                <c:pt idx="119">
                  <c:v>0.35894117647058821</c:v>
                </c:pt>
                <c:pt idx="120">
                  <c:v>0.36188235294117682</c:v>
                </c:pt>
                <c:pt idx="121">
                  <c:v>0.36517647058823532</c:v>
                </c:pt>
                <c:pt idx="122">
                  <c:v>0.36458823529412066</c:v>
                </c:pt>
                <c:pt idx="123">
                  <c:v>0.36964705882352761</c:v>
                </c:pt>
                <c:pt idx="124">
                  <c:v>0.37058823529412066</c:v>
                </c:pt>
                <c:pt idx="125">
                  <c:v>0.37129411764705988</c:v>
                </c:pt>
                <c:pt idx="126">
                  <c:v>0.37635294117647394</c:v>
                </c:pt>
                <c:pt idx="127">
                  <c:v>0.37541176470588566</c:v>
                </c:pt>
                <c:pt idx="128">
                  <c:v>0.37894117647058828</c:v>
                </c:pt>
                <c:pt idx="129">
                  <c:v>0.38129411764706067</c:v>
                </c:pt>
                <c:pt idx="130">
                  <c:v>0.38164705882352923</c:v>
                </c:pt>
                <c:pt idx="131">
                  <c:v>0.38552941176470962</c:v>
                </c:pt>
                <c:pt idx="132">
                  <c:v>0.3860000000000019</c:v>
                </c:pt>
                <c:pt idx="133">
                  <c:v>0.38882352941176662</c:v>
                </c:pt>
                <c:pt idx="134">
                  <c:v>0.3901176470588254</c:v>
                </c:pt>
                <c:pt idx="135">
                  <c:v>0.39164705882352929</c:v>
                </c:pt>
                <c:pt idx="136">
                  <c:v>0.39423529411764924</c:v>
                </c:pt>
                <c:pt idx="137">
                  <c:v>0.39388235294117857</c:v>
                </c:pt>
                <c:pt idx="138">
                  <c:v>0.39788235294117857</c:v>
                </c:pt>
                <c:pt idx="139">
                  <c:v>0.39764705882352924</c:v>
                </c:pt>
                <c:pt idx="140">
                  <c:v>0.39929411764706091</c:v>
                </c:pt>
                <c:pt idx="141">
                  <c:v>0.4031764705882353</c:v>
                </c:pt>
                <c:pt idx="142">
                  <c:v>0.40152941176470797</c:v>
                </c:pt>
                <c:pt idx="143">
                  <c:v>0.40588235294117647</c:v>
                </c:pt>
                <c:pt idx="144">
                  <c:v>0.40705882352941425</c:v>
                </c:pt>
                <c:pt idx="145">
                  <c:v>0.4069411764705882</c:v>
                </c:pt>
                <c:pt idx="146">
                  <c:v>0.41082352941176481</c:v>
                </c:pt>
                <c:pt idx="147">
                  <c:v>0.41070588235294364</c:v>
                </c:pt>
                <c:pt idx="148">
                  <c:v>0.41247058823529653</c:v>
                </c:pt>
                <c:pt idx="149">
                  <c:v>0.41435294117647303</c:v>
                </c:pt>
                <c:pt idx="150">
                  <c:v>0.41517647058823531</c:v>
                </c:pt>
                <c:pt idx="151">
                  <c:v>0.41670588235294387</c:v>
                </c:pt>
                <c:pt idx="152">
                  <c:v>0.41776470588235587</c:v>
                </c:pt>
                <c:pt idx="153">
                  <c:v>0.41952941176470893</c:v>
                </c:pt>
                <c:pt idx="154">
                  <c:v>0.42000000000000032</c:v>
                </c:pt>
                <c:pt idx="155">
                  <c:v>0.42164705882352749</c:v>
                </c:pt>
                <c:pt idx="156">
                  <c:v>0.42341176470588526</c:v>
                </c:pt>
                <c:pt idx="157">
                  <c:v>0.42305882352941476</c:v>
                </c:pt>
                <c:pt idx="158">
                  <c:v>0.42529411764705882</c:v>
                </c:pt>
                <c:pt idx="159">
                  <c:v>0.42611764705882382</c:v>
                </c:pt>
                <c:pt idx="160">
                  <c:v>0.42623529411764732</c:v>
                </c:pt>
                <c:pt idx="161">
                  <c:v>0.42800000000000032</c:v>
                </c:pt>
                <c:pt idx="162">
                  <c:v>0.42894117647058827</c:v>
                </c:pt>
                <c:pt idx="163">
                  <c:v>0.42894117647058827</c:v>
                </c:pt>
                <c:pt idx="164">
                  <c:v>0.43082352941176488</c:v>
                </c:pt>
                <c:pt idx="165">
                  <c:v>0.43176470588235594</c:v>
                </c:pt>
                <c:pt idx="166">
                  <c:v>0.43129411764705888</c:v>
                </c:pt>
                <c:pt idx="167">
                  <c:v>0.43388235294117738</c:v>
                </c:pt>
                <c:pt idx="168">
                  <c:v>0.43388235294117738</c:v>
                </c:pt>
                <c:pt idx="169">
                  <c:v>0.43388235294117738</c:v>
                </c:pt>
                <c:pt idx="170">
                  <c:v>0.43694117647058822</c:v>
                </c:pt>
                <c:pt idx="171">
                  <c:v>0.43611764705882522</c:v>
                </c:pt>
                <c:pt idx="172">
                  <c:v>0.43682352941176633</c:v>
                </c:pt>
                <c:pt idx="173">
                  <c:v>0.43905882352941505</c:v>
                </c:pt>
                <c:pt idx="174">
                  <c:v>0.43788235294117817</c:v>
                </c:pt>
                <c:pt idx="175">
                  <c:v>0.4392941176470605</c:v>
                </c:pt>
                <c:pt idx="176">
                  <c:v>0.44094117647058823</c:v>
                </c:pt>
                <c:pt idx="177">
                  <c:v>0.44023529411764711</c:v>
                </c:pt>
                <c:pt idx="178">
                  <c:v>0.44176470588235472</c:v>
                </c:pt>
                <c:pt idx="179">
                  <c:v>0.44282352941176467</c:v>
                </c:pt>
                <c:pt idx="180">
                  <c:v>0.44270588235294306</c:v>
                </c:pt>
                <c:pt idx="181">
                  <c:v>0.44376470588235484</c:v>
                </c:pt>
                <c:pt idx="182">
                  <c:v>0.44494117647058823</c:v>
                </c:pt>
                <c:pt idx="183">
                  <c:v>0.44505882352941362</c:v>
                </c:pt>
                <c:pt idx="184">
                  <c:v>0.44564705882352645</c:v>
                </c:pt>
                <c:pt idx="185">
                  <c:v>0.44729411764705884</c:v>
                </c:pt>
                <c:pt idx="186">
                  <c:v>0.44705882352941367</c:v>
                </c:pt>
                <c:pt idx="187">
                  <c:v>0.44764705882352646</c:v>
                </c:pt>
                <c:pt idx="188">
                  <c:v>0.44976470588235484</c:v>
                </c:pt>
                <c:pt idx="189">
                  <c:v>0.44847058823529601</c:v>
                </c:pt>
                <c:pt idx="190">
                  <c:v>0.45035294117647245</c:v>
                </c:pt>
                <c:pt idx="191">
                  <c:v>0.45164705882352646</c:v>
                </c:pt>
                <c:pt idx="192">
                  <c:v>0.45035294117647245</c:v>
                </c:pt>
                <c:pt idx="193">
                  <c:v>0.45282352941176485</c:v>
                </c:pt>
                <c:pt idx="194">
                  <c:v>0.45317647058823535</c:v>
                </c:pt>
                <c:pt idx="195">
                  <c:v>0.45282352941176485</c:v>
                </c:pt>
                <c:pt idx="196">
                  <c:v>0.45505882352941396</c:v>
                </c:pt>
                <c:pt idx="197">
                  <c:v>0.45447058823529618</c:v>
                </c:pt>
                <c:pt idx="198">
                  <c:v>0.45494117647058824</c:v>
                </c:pt>
                <c:pt idx="199">
                  <c:v>0.45611764705882352</c:v>
                </c:pt>
                <c:pt idx="200">
                  <c:v>0.45647058823529635</c:v>
                </c:pt>
                <c:pt idx="201">
                  <c:v>0.45694117647058824</c:v>
                </c:pt>
                <c:pt idx="202">
                  <c:v>0.45788235294117646</c:v>
                </c:pt>
                <c:pt idx="203">
                  <c:v>0.45847058823529635</c:v>
                </c:pt>
                <c:pt idx="204">
                  <c:v>0.45835294117647274</c:v>
                </c:pt>
                <c:pt idx="205">
                  <c:v>0.45964705882352686</c:v>
                </c:pt>
                <c:pt idx="206">
                  <c:v>0.46023529411764708</c:v>
                </c:pt>
                <c:pt idx="207">
                  <c:v>0.45964705882352686</c:v>
                </c:pt>
                <c:pt idx="208">
                  <c:v>0.46164705882352686</c:v>
                </c:pt>
                <c:pt idx="209">
                  <c:v>0.46152941176470796</c:v>
                </c:pt>
                <c:pt idx="210">
                  <c:v>0.4612941176470588</c:v>
                </c:pt>
                <c:pt idx="211">
                  <c:v>0.4632941176470588</c:v>
                </c:pt>
                <c:pt idx="212">
                  <c:v>0.46258823529411985</c:v>
                </c:pt>
                <c:pt idx="213">
                  <c:v>0.46294117647058824</c:v>
                </c:pt>
                <c:pt idx="214">
                  <c:v>0.46470588235294336</c:v>
                </c:pt>
                <c:pt idx="215">
                  <c:v>0.46352941176470797</c:v>
                </c:pt>
                <c:pt idx="216">
                  <c:v>0.4648235294117648</c:v>
                </c:pt>
                <c:pt idx="217">
                  <c:v>0.46552941176470797</c:v>
                </c:pt>
                <c:pt idx="218">
                  <c:v>0.46505882352941391</c:v>
                </c:pt>
                <c:pt idx="219">
                  <c:v>0.46635294117647291</c:v>
                </c:pt>
                <c:pt idx="220">
                  <c:v>0.46670588235294347</c:v>
                </c:pt>
                <c:pt idx="221">
                  <c:v>0.46658823529411997</c:v>
                </c:pt>
                <c:pt idx="222">
                  <c:v>0.46752941176470825</c:v>
                </c:pt>
                <c:pt idx="223">
                  <c:v>0.46776470588235547</c:v>
                </c:pt>
                <c:pt idx="224">
                  <c:v>0.46811764705882358</c:v>
                </c:pt>
                <c:pt idx="225">
                  <c:v>0.46847058823529664</c:v>
                </c:pt>
                <c:pt idx="226">
                  <c:v>0.46929411764705881</c:v>
                </c:pt>
                <c:pt idx="227">
                  <c:v>0.46917647058823531</c:v>
                </c:pt>
                <c:pt idx="228">
                  <c:v>0.46964705882352709</c:v>
                </c:pt>
                <c:pt idx="229">
                  <c:v>0.47082352941176481</c:v>
                </c:pt>
                <c:pt idx="230">
                  <c:v>0.47000000000000008</c:v>
                </c:pt>
                <c:pt idx="231">
                  <c:v>0.47082352941176481</c:v>
                </c:pt>
                <c:pt idx="232">
                  <c:v>0.47200000000000031</c:v>
                </c:pt>
                <c:pt idx="233">
                  <c:v>0.47058823529412003</c:v>
                </c:pt>
                <c:pt idx="234">
                  <c:v>0.47247058823529653</c:v>
                </c:pt>
                <c:pt idx="235">
                  <c:v>0.47247058823529653</c:v>
                </c:pt>
                <c:pt idx="236">
                  <c:v>0.47188235294117648</c:v>
                </c:pt>
                <c:pt idx="237">
                  <c:v>0.47352941176470836</c:v>
                </c:pt>
                <c:pt idx="238">
                  <c:v>0.47305882352941425</c:v>
                </c:pt>
                <c:pt idx="239">
                  <c:v>0.47329411764705881</c:v>
                </c:pt>
                <c:pt idx="240">
                  <c:v>0.47411764705882381</c:v>
                </c:pt>
                <c:pt idx="241">
                  <c:v>0.47435294117647303</c:v>
                </c:pt>
                <c:pt idx="242">
                  <c:v>0.47447058823529653</c:v>
                </c:pt>
                <c:pt idx="243">
                  <c:v>0.4749411764705882</c:v>
                </c:pt>
                <c:pt idx="244">
                  <c:v>0.4756470588235272</c:v>
                </c:pt>
                <c:pt idx="245">
                  <c:v>0.47505882352941425</c:v>
                </c:pt>
                <c:pt idx="246">
                  <c:v>0.47588235294117648</c:v>
                </c:pt>
                <c:pt idx="247">
                  <c:v>0.47682352941176481</c:v>
                </c:pt>
                <c:pt idx="248">
                  <c:v>0.4756470588235272</c:v>
                </c:pt>
                <c:pt idx="249">
                  <c:v>0.47752941176470842</c:v>
                </c:pt>
                <c:pt idx="250">
                  <c:v>0.47752941176470842</c:v>
                </c:pt>
                <c:pt idx="251">
                  <c:v>0.47670588235294364</c:v>
                </c:pt>
                <c:pt idx="252">
                  <c:v>0.4789411764705882</c:v>
                </c:pt>
                <c:pt idx="253">
                  <c:v>0.47776470588235548</c:v>
                </c:pt>
                <c:pt idx="254">
                  <c:v>0.47847058823529665</c:v>
                </c:pt>
                <c:pt idx="255">
                  <c:v>0.47952941176470876</c:v>
                </c:pt>
                <c:pt idx="256">
                  <c:v>0.4789411764705882</c:v>
                </c:pt>
                <c:pt idx="257">
                  <c:v>0.47988235294117682</c:v>
                </c:pt>
                <c:pt idx="258">
                  <c:v>0.48011764705882348</c:v>
                </c:pt>
                <c:pt idx="259">
                  <c:v>0.48094117647058826</c:v>
                </c:pt>
                <c:pt idx="260">
                  <c:v>0.48023529411764732</c:v>
                </c:pt>
                <c:pt idx="261">
                  <c:v>0.48129411764705882</c:v>
                </c:pt>
                <c:pt idx="262">
                  <c:v>0.48188235294117648</c:v>
                </c:pt>
                <c:pt idx="263">
                  <c:v>0.48070588235294415</c:v>
                </c:pt>
                <c:pt idx="264">
                  <c:v>0.48317647058823532</c:v>
                </c:pt>
                <c:pt idx="265">
                  <c:v>0.48223529411764732</c:v>
                </c:pt>
                <c:pt idx="266">
                  <c:v>0.48200000000000032</c:v>
                </c:pt>
                <c:pt idx="267">
                  <c:v>0.48423529411764732</c:v>
                </c:pt>
                <c:pt idx="268">
                  <c:v>0.48247058823529704</c:v>
                </c:pt>
                <c:pt idx="269">
                  <c:v>0.48341176470588537</c:v>
                </c:pt>
                <c:pt idx="270">
                  <c:v>0.48447058823529704</c:v>
                </c:pt>
                <c:pt idx="271">
                  <c:v>0.48305882352941476</c:v>
                </c:pt>
                <c:pt idx="272">
                  <c:v>0.48470588235294415</c:v>
                </c:pt>
                <c:pt idx="273">
                  <c:v>0.48447058823529704</c:v>
                </c:pt>
                <c:pt idx="274">
                  <c:v>0.48470588235294415</c:v>
                </c:pt>
                <c:pt idx="275">
                  <c:v>0.48482352941176482</c:v>
                </c:pt>
                <c:pt idx="276">
                  <c:v>0.48541176470588537</c:v>
                </c:pt>
                <c:pt idx="277">
                  <c:v>0.48635294117647354</c:v>
                </c:pt>
                <c:pt idx="278">
                  <c:v>0.48458823529412065</c:v>
                </c:pt>
                <c:pt idx="279">
                  <c:v>0.48752941176470876</c:v>
                </c:pt>
                <c:pt idx="280">
                  <c:v>0.48623529411764732</c:v>
                </c:pt>
                <c:pt idx="281">
                  <c:v>0.48552941176470893</c:v>
                </c:pt>
                <c:pt idx="282">
                  <c:v>0.48917647058823532</c:v>
                </c:pt>
                <c:pt idx="283">
                  <c:v>0.48552941176470893</c:v>
                </c:pt>
                <c:pt idx="284">
                  <c:v>0.48823529411764732</c:v>
                </c:pt>
                <c:pt idx="285">
                  <c:v>0.48905882352941477</c:v>
                </c:pt>
                <c:pt idx="286">
                  <c:v>0.48623529411764732</c:v>
                </c:pt>
                <c:pt idx="287">
                  <c:v>0.49011764705882382</c:v>
                </c:pt>
                <c:pt idx="288">
                  <c:v>0.48847058823529704</c:v>
                </c:pt>
                <c:pt idx="289">
                  <c:v>0.48835294117647354</c:v>
                </c:pt>
                <c:pt idx="290">
                  <c:v>0.49058823529412066</c:v>
                </c:pt>
                <c:pt idx="291">
                  <c:v>0.48847058823529704</c:v>
                </c:pt>
                <c:pt idx="292">
                  <c:v>0.49094117647058827</c:v>
                </c:pt>
                <c:pt idx="293">
                  <c:v>0.48976470588235593</c:v>
                </c:pt>
                <c:pt idx="294">
                  <c:v>0.49047058823529704</c:v>
                </c:pt>
                <c:pt idx="295">
                  <c:v>0.49129411764705888</c:v>
                </c:pt>
                <c:pt idx="296">
                  <c:v>0.49000000000000032</c:v>
                </c:pt>
                <c:pt idx="297">
                  <c:v>0.49294117647058827</c:v>
                </c:pt>
                <c:pt idx="298">
                  <c:v>0.49094117647058827</c:v>
                </c:pt>
                <c:pt idx="299">
                  <c:v>0.49270588235294427</c:v>
                </c:pt>
                <c:pt idx="300">
                  <c:v>0.4936470588235275</c:v>
                </c:pt>
                <c:pt idx="301">
                  <c:v>0.49082352941176488</c:v>
                </c:pt>
                <c:pt idx="302">
                  <c:v>0.49458823529412066</c:v>
                </c:pt>
                <c:pt idx="303">
                  <c:v>0.49270588235294427</c:v>
                </c:pt>
                <c:pt idx="304">
                  <c:v>0.49247058823529716</c:v>
                </c:pt>
                <c:pt idx="305">
                  <c:v>0.49552941176470888</c:v>
                </c:pt>
                <c:pt idx="306">
                  <c:v>0.49235294117647366</c:v>
                </c:pt>
                <c:pt idx="307">
                  <c:v>0.49482352941176488</c:v>
                </c:pt>
                <c:pt idx="308">
                  <c:v>0.49505882352941488</c:v>
                </c:pt>
                <c:pt idx="309">
                  <c:v>0.49341176470588538</c:v>
                </c:pt>
                <c:pt idx="310">
                  <c:v>0.49588235294117688</c:v>
                </c:pt>
                <c:pt idx="311">
                  <c:v>0.49447058823529716</c:v>
                </c:pt>
                <c:pt idx="312">
                  <c:v>0.49552941176470888</c:v>
                </c:pt>
                <c:pt idx="313">
                  <c:v>0.49541176470588538</c:v>
                </c:pt>
                <c:pt idx="314">
                  <c:v>0.49564705882352772</c:v>
                </c:pt>
                <c:pt idx="315">
                  <c:v>0.49611764705882438</c:v>
                </c:pt>
                <c:pt idx="316">
                  <c:v>0.49529411764705888</c:v>
                </c:pt>
                <c:pt idx="317">
                  <c:v>0.49682352941176638</c:v>
                </c:pt>
                <c:pt idx="318">
                  <c:v>0.49611764705882438</c:v>
                </c:pt>
                <c:pt idx="319">
                  <c:v>0.49588235294117688</c:v>
                </c:pt>
                <c:pt idx="320">
                  <c:v>0.49752941176470916</c:v>
                </c:pt>
                <c:pt idx="321">
                  <c:v>0.49600000000000088</c:v>
                </c:pt>
                <c:pt idx="322">
                  <c:v>0.49682352941176638</c:v>
                </c:pt>
                <c:pt idx="323">
                  <c:v>0.49764705882352772</c:v>
                </c:pt>
                <c:pt idx="324">
                  <c:v>0.49623529411764788</c:v>
                </c:pt>
                <c:pt idx="325">
                  <c:v>0.49764705882352772</c:v>
                </c:pt>
                <c:pt idx="326">
                  <c:v>0.49764705882352772</c:v>
                </c:pt>
                <c:pt idx="327">
                  <c:v>0.49682352941176638</c:v>
                </c:pt>
                <c:pt idx="328">
                  <c:v>0.49823529411764872</c:v>
                </c:pt>
                <c:pt idx="329">
                  <c:v>0.49776470588235616</c:v>
                </c:pt>
                <c:pt idx="330">
                  <c:v>0.49752941176470916</c:v>
                </c:pt>
                <c:pt idx="331">
                  <c:v>0.49847058823529744</c:v>
                </c:pt>
                <c:pt idx="332">
                  <c:v>0.49811764705882522</c:v>
                </c:pt>
                <c:pt idx="333">
                  <c:v>0.49811764705882522</c:v>
                </c:pt>
                <c:pt idx="334">
                  <c:v>0.49847058823529744</c:v>
                </c:pt>
                <c:pt idx="335">
                  <c:v>0.498588235294121</c:v>
                </c:pt>
                <c:pt idx="336">
                  <c:v>0.49847058823529744</c:v>
                </c:pt>
                <c:pt idx="337">
                  <c:v>0.49847058823529744</c:v>
                </c:pt>
                <c:pt idx="338">
                  <c:v>0.49952941176470922</c:v>
                </c:pt>
                <c:pt idx="339">
                  <c:v>0.49800000000000166</c:v>
                </c:pt>
                <c:pt idx="340">
                  <c:v>0.49952941176470922</c:v>
                </c:pt>
                <c:pt idx="341">
                  <c:v>0.49952941176470922</c:v>
                </c:pt>
                <c:pt idx="342">
                  <c:v>0.49800000000000166</c:v>
                </c:pt>
                <c:pt idx="343">
                  <c:v>0.50058823529411767</c:v>
                </c:pt>
                <c:pt idx="344">
                  <c:v>0.49894117647058822</c:v>
                </c:pt>
                <c:pt idx="345">
                  <c:v>0.49917647058823694</c:v>
                </c:pt>
                <c:pt idx="346">
                  <c:v>0.50070588235294122</c:v>
                </c:pt>
                <c:pt idx="347">
                  <c:v>0.49894117647058822</c:v>
                </c:pt>
                <c:pt idx="348">
                  <c:v>0.50047058823529356</c:v>
                </c:pt>
                <c:pt idx="349">
                  <c:v>0.50023529411764656</c:v>
                </c:pt>
                <c:pt idx="350">
                  <c:v>0.49988235294117817</c:v>
                </c:pt>
                <c:pt idx="351">
                  <c:v>0.500941176470595</c:v>
                </c:pt>
                <c:pt idx="352">
                  <c:v>0.50011764705882367</c:v>
                </c:pt>
                <c:pt idx="353">
                  <c:v>0.50129411764705878</c:v>
                </c:pt>
                <c:pt idx="354">
                  <c:v>0.50058823529411767</c:v>
                </c:pt>
                <c:pt idx="355">
                  <c:v>0.500941176470595</c:v>
                </c:pt>
                <c:pt idx="356">
                  <c:v>0.502</c:v>
                </c:pt>
                <c:pt idx="357">
                  <c:v>0.50023529411764656</c:v>
                </c:pt>
                <c:pt idx="358">
                  <c:v>0.50258823529411767</c:v>
                </c:pt>
                <c:pt idx="359">
                  <c:v>0.50152941176470589</c:v>
                </c:pt>
                <c:pt idx="360">
                  <c:v>0.50117647058823522</c:v>
                </c:pt>
                <c:pt idx="361">
                  <c:v>0.50341176470588156</c:v>
                </c:pt>
                <c:pt idx="362">
                  <c:v>0.50117647058823522</c:v>
                </c:pt>
                <c:pt idx="363">
                  <c:v>0.50294117647059522</c:v>
                </c:pt>
                <c:pt idx="364">
                  <c:v>0.50317647058823523</c:v>
                </c:pt>
                <c:pt idx="365">
                  <c:v>0.50188235294117645</c:v>
                </c:pt>
                <c:pt idx="366">
                  <c:v>0.504</c:v>
                </c:pt>
                <c:pt idx="367">
                  <c:v>0.50270588235294111</c:v>
                </c:pt>
                <c:pt idx="368">
                  <c:v>0.50341176470588156</c:v>
                </c:pt>
                <c:pt idx="369">
                  <c:v>0.50388235294117645</c:v>
                </c:pt>
                <c:pt idx="370">
                  <c:v>0.50341176470588156</c:v>
                </c:pt>
                <c:pt idx="371">
                  <c:v>0.50411764705882367</c:v>
                </c:pt>
                <c:pt idx="372">
                  <c:v>0.50364705882353322</c:v>
                </c:pt>
                <c:pt idx="373">
                  <c:v>0.50458823529411767</c:v>
                </c:pt>
                <c:pt idx="374">
                  <c:v>0.50423529411764656</c:v>
                </c:pt>
                <c:pt idx="375">
                  <c:v>0.50423529411764656</c:v>
                </c:pt>
                <c:pt idx="376">
                  <c:v>0.50541176470588156</c:v>
                </c:pt>
                <c:pt idx="377">
                  <c:v>0.504</c:v>
                </c:pt>
                <c:pt idx="378">
                  <c:v>0.50541176470588156</c:v>
                </c:pt>
                <c:pt idx="379">
                  <c:v>0.50541176470588156</c:v>
                </c:pt>
                <c:pt idx="380">
                  <c:v>0.50458823529411767</c:v>
                </c:pt>
                <c:pt idx="381">
                  <c:v>0.50600000000000001</c:v>
                </c:pt>
                <c:pt idx="382">
                  <c:v>0.50529411764705878</c:v>
                </c:pt>
                <c:pt idx="383">
                  <c:v>0.50541176470588156</c:v>
                </c:pt>
                <c:pt idx="384">
                  <c:v>0.50635294117647056</c:v>
                </c:pt>
                <c:pt idx="385">
                  <c:v>0.50529411764705878</c:v>
                </c:pt>
                <c:pt idx="386">
                  <c:v>0.50658823529411767</c:v>
                </c:pt>
                <c:pt idx="387">
                  <c:v>0.50564705882353322</c:v>
                </c:pt>
                <c:pt idx="388">
                  <c:v>0.50670588235294112</c:v>
                </c:pt>
                <c:pt idx="389">
                  <c:v>0.50623529411764656</c:v>
                </c:pt>
                <c:pt idx="390">
                  <c:v>0.50600000000000001</c:v>
                </c:pt>
                <c:pt idx="391">
                  <c:v>0.50764705882353323</c:v>
                </c:pt>
                <c:pt idx="392">
                  <c:v>0.50552941176470589</c:v>
                </c:pt>
                <c:pt idx="393">
                  <c:v>0.50729411764705878</c:v>
                </c:pt>
                <c:pt idx="394">
                  <c:v>0.50729411764705878</c:v>
                </c:pt>
                <c:pt idx="395">
                  <c:v>0.50576470588234701</c:v>
                </c:pt>
                <c:pt idx="396">
                  <c:v>0.50835294117647056</c:v>
                </c:pt>
                <c:pt idx="397">
                  <c:v>0.50635294117647056</c:v>
                </c:pt>
                <c:pt idx="398">
                  <c:v>0.50682352941176456</c:v>
                </c:pt>
                <c:pt idx="399">
                  <c:v>0.50776470588234712</c:v>
                </c:pt>
                <c:pt idx="400">
                  <c:v>0.50647058823529356</c:v>
                </c:pt>
                <c:pt idx="401">
                  <c:v>0.50729411764705878</c:v>
                </c:pt>
                <c:pt idx="402">
                  <c:v>0.50717647058823534</c:v>
                </c:pt>
                <c:pt idx="403">
                  <c:v>0.50694117647059556</c:v>
                </c:pt>
                <c:pt idx="404">
                  <c:v>0.50705882352941545</c:v>
                </c:pt>
                <c:pt idx="405">
                  <c:v>0.50729411764705878</c:v>
                </c:pt>
                <c:pt idx="406">
                  <c:v>0.50741176470588156</c:v>
                </c:pt>
                <c:pt idx="407">
                  <c:v>0.50682352941176456</c:v>
                </c:pt>
                <c:pt idx="408">
                  <c:v>0.50800000000000001</c:v>
                </c:pt>
                <c:pt idx="409">
                  <c:v>0.50717647058823534</c:v>
                </c:pt>
                <c:pt idx="410">
                  <c:v>0.5075294117647059</c:v>
                </c:pt>
                <c:pt idx="411">
                  <c:v>0.50823529411764656</c:v>
                </c:pt>
                <c:pt idx="412">
                  <c:v>0.5075294117647059</c:v>
                </c:pt>
                <c:pt idx="413">
                  <c:v>0.50800000000000001</c:v>
                </c:pt>
                <c:pt idx="414">
                  <c:v>0.50858823529411767</c:v>
                </c:pt>
                <c:pt idx="415">
                  <c:v>0.50788235294117645</c:v>
                </c:pt>
                <c:pt idx="416">
                  <c:v>0.50870588235294112</c:v>
                </c:pt>
                <c:pt idx="417">
                  <c:v>0.50894117647059556</c:v>
                </c:pt>
                <c:pt idx="418">
                  <c:v>0.50858823529411767</c:v>
                </c:pt>
                <c:pt idx="419">
                  <c:v>0.5095294117647059</c:v>
                </c:pt>
                <c:pt idx="420">
                  <c:v>0.50929411764705879</c:v>
                </c:pt>
                <c:pt idx="421">
                  <c:v>0.50941176470588156</c:v>
                </c:pt>
                <c:pt idx="422">
                  <c:v>0.51</c:v>
                </c:pt>
                <c:pt idx="423">
                  <c:v>0.50988235294117645</c:v>
                </c:pt>
                <c:pt idx="424">
                  <c:v>0.51023529411764657</c:v>
                </c:pt>
                <c:pt idx="425">
                  <c:v>0.51035294117647056</c:v>
                </c:pt>
                <c:pt idx="426">
                  <c:v>0.51058823529411768</c:v>
                </c:pt>
                <c:pt idx="427">
                  <c:v>0.51082352941176457</c:v>
                </c:pt>
                <c:pt idx="428">
                  <c:v>0.51117647058823534</c:v>
                </c:pt>
                <c:pt idx="429">
                  <c:v>0.51117647058823534</c:v>
                </c:pt>
                <c:pt idx="430">
                  <c:v>0.51164705882353323</c:v>
                </c:pt>
                <c:pt idx="431">
                  <c:v>0.5115294117647059</c:v>
                </c:pt>
                <c:pt idx="432">
                  <c:v>0.51223529411764657</c:v>
                </c:pt>
                <c:pt idx="433">
                  <c:v>0.51176470588234713</c:v>
                </c:pt>
                <c:pt idx="434">
                  <c:v>0.51223529411764657</c:v>
                </c:pt>
                <c:pt idx="435">
                  <c:v>0.51247058823529357</c:v>
                </c:pt>
                <c:pt idx="436">
                  <c:v>0.51188235294117668</c:v>
                </c:pt>
                <c:pt idx="437">
                  <c:v>0.51282352941176457</c:v>
                </c:pt>
                <c:pt idx="438">
                  <c:v>0.51223529411764657</c:v>
                </c:pt>
                <c:pt idx="439">
                  <c:v>0.51200000000000001</c:v>
                </c:pt>
                <c:pt idx="440">
                  <c:v>0.51305882352941545</c:v>
                </c:pt>
                <c:pt idx="441">
                  <c:v>0.51223529411764657</c:v>
                </c:pt>
                <c:pt idx="442">
                  <c:v>0.51223529411764657</c:v>
                </c:pt>
                <c:pt idx="443">
                  <c:v>0.51329411764705879</c:v>
                </c:pt>
                <c:pt idx="444">
                  <c:v>0.51211764705882368</c:v>
                </c:pt>
                <c:pt idx="445">
                  <c:v>0.51270588235294112</c:v>
                </c:pt>
                <c:pt idx="446">
                  <c:v>0.51305882352941545</c:v>
                </c:pt>
                <c:pt idx="447">
                  <c:v>0.51235294117647057</c:v>
                </c:pt>
                <c:pt idx="448">
                  <c:v>0.51317647058823535</c:v>
                </c:pt>
                <c:pt idx="449">
                  <c:v>0.51282352941176457</c:v>
                </c:pt>
                <c:pt idx="450">
                  <c:v>0.51305882352941545</c:v>
                </c:pt>
                <c:pt idx="451">
                  <c:v>0.51294117647059556</c:v>
                </c:pt>
                <c:pt idx="452">
                  <c:v>0.51317647058823535</c:v>
                </c:pt>
                <c:pt idx="453">
                  <c:v>0.5135294117647059</c:v>
                </c:pt>
                <c:pt idx="454">
                  <c:v>0.51270588235294112</c:v>
                </c:pt>
                <c:pt idx="455">
                  <c:v>0.51400000000000001</c:v>
                </c:pt>
                <c:pt idx="456">
                  <c:v>0.51317647058823535</c:v>
                </c:pt>
                <c:pt idx="457">
                  <c:v>0.51282352941176457</c:v>
                </c:pt>
                <c:pt idx="458">
                  <c:v>0.51447058823529357</c:v>
                </c:pt>
                <c:pt idx="459">
                  <c:v>0.51270588235294112</c:v>
                </c:pt>
                <c:pt idx="460">
                  <c:v>0.51376470588234713</c:v>
                </c:pt>
                <c:pt idx="461">
                  <c:v>0.51423529411764657</c:v>
                </c:pt>
                <c:pt idx="462">
                  <c:v>0.51294117647059556</c:v>
                </c:pt>
                <c:pt idx="463">
                  <c:v>0.51458823529411768</c:v>
                </c:pt>
                <c:pt idx="464">
                  <c:v>0.51376470588234713</c:v>
                </c:pt>
                <c:pt idx="465">
                  <c:v>0.51364705882353323</c:v>
                </c:pt>
                <c:pt idx="466">
                  <c:v>0.51470588235294112</c:v>
                </c:pt>
                <c:pt idx="467">
                  <c:v>0.51364705882353323</c:v>
                </c:pt>
                <c:pt idx="468">
                  <c:v>0.51482352941176457</c:v>
                </c:pt>
                <c:pt idx="469">
                  <c:v>0.51411764705882368</c:v>
                </c:pt>
                <c:pt idx="470">
                  <c:v>0.51470588235294112</c:v>
                </c:pt>
                <c:pt idx="471">
                  <c:v>0.51470588235294112</c:v>
                </c:pt>
                <c:pt idx="472">
                  <c:v>0.51411764705882368</c:v>
                </c:pt>
                <c:pt idx="473">
                  <c:v>0.51564705882353323</c:v>
                </c:pt>
                <c:pt idx="474">
                  <c:v>0.51411764705882368</c:v>
                </c:pt>
                <c:pt idx="475">
                  <c:v>0.51494117647059556</c:v>
                </c:pt>
                <c:pt idx="476">
                  <c:v>0.51600000000000001</c:v>
                </c:pt>
                <c:pt idx="477">
                  <c:v>0.51388235294117668</c:v>
                </c:pt>
                <c:pt idx="478">
                  <c:v>0.51658823529411768</c:v>
                </c:pt>
                <c:pt idx="479">
                  <c:v>0.5155294117647059</c:v>
                </c:pt>
                <c:pt idx="480">
                  <c:v>0.51505882352941545</c:v>
                </c:pt>
                <c:pt idx="481">
                  <c:v>0.51647058823529357</c:v>
                </c:pt>
                <c:pt idx="482">
                  <c:v>0.51505882352941545</c:v>
                </c:pt>
                <c:pt idx="483">
                  <c:v>0.5155294117647059</c:v>
                </c:pt>
                <c:pt idx="484">
                  <c:v>0.51623529411764657</c:v>
                </c:pt>
                <c:pt idx="485">
                  <c:v>0.51529411764705879</c:v>
                </c:pt>
                <c:pt idx="486">
                  <c:v>0.51611764705882368</c:v>
                </c:pt>
                <c:pt idx="487">
                  <c:v>0.51588235294117668</c:v>
                </c:pt>
                <c:pt idx="488">
                  <c:v>0.51611764705882368</c:v>
                </c:pt>
                <c:pt idx="489">
                  <c:v>0.51600000000000001</c:v>
                </c:pt>
                <c:pt idx="490">
                  <c:v>0.51623529411764657</c:v>
                </c:pt>
                <c:pt idx="491">
                  <c:v>0.51647058823529357</c:v>
                </c:pt>
                <c:pt idx="492">
                  <c:v>0.51588235294117668</c:v>
                </c:pt>
                <c:pt idx="493">
                  <c:v>0.51670588235294113</c:v>
                </c:pt>
                <c:pt idx="494">
                  <c:v>0.51670588235294113</c:v>
                </c:pt>
                <c:pt idx="495">
                  <c:v>0.51611764705882368</c:v>
                </c:pt>
                <c:pt idx="496">
                  <c:v>0.5172941176470589</c:v>
                </c:pt>
                <c:pt idx="497">
                  <c:v>0.51658823529411768</c:v>
                </c:pt>
                <c:pt idx="498">
                  <c:v>0.51658823529411768</c:v>
                </c:pt>
                <c:pt idx="499">
                  <c:v>0.51764705882353323</c:v>
                </c:pt>
                <c:pt idx="500">
                  <c:v>0.51670588235294113</c:v>
                </c:pt>
                <c:pt idx="501">
                  <c:v>0.51705882352941546</c:v>
                </c:pt>
                <c:pt idx="502">
                  <c:v>0.51776470588234691</c:v>
                </c:pt>
                <c:pt idx="503">
                  <c:v>0.51705882352941546</c:v>
                </c:pt>
                <c:pt idx="504">
                  <c:v>0.51717647058823535</c:v>
                </c:pt>
                <c:pt idx="505">
                  <c:v>0.51823529411764657</c:v>
                </c:pt>
                <c:pt idx="506">
                  <c:v>0.51705882352941546</c:v>
                </c:pt>
                <c:pt idx="507">
                  <c:v>0.5175294117647059</c:v>
                </c:pt>
                <c:pt idx="508">
                  <c:v>0.51870588235294113</c:v>
                </c:pt>
                <c:pt idx="509">
                  <c:v>0.51658823529411768</c:v>
                </c:pt>
                <c:pt idx="510">
                  <c:v>0.51870588235294113</c:v>
                </c:pt>
                <c:pt idx="511">
                  <c:v>0.51764705882353323</c:v>
                </c:pt>
                <c:pt idx="512">
                  <c:v>0.51741176470588157</c:v>
                </c:pt>
                <c:pt idx="513">
                  <c:v>0.51870588235294113</c:v>
                </c:pt>
                <c:pt idx="514">
                  <c:v>0.5175294117647059</c:v>
                </c:pt>
                <c:pt idx="515">
                  <c:v>0.51835294117647057</c:v>
                </c:pt>
                <c:pt idx="516">
                  <c:v>0.51788235294117668</c:v>
                </c:pt>
                <c:pt idx="517">
                  <c:v>0.51847058823529357</c:v>
                </c:pt>
                <c:pt idx="518">
                  <c:v>0.51835294117647057</c:v>
                </c:pt>
                <c:pt idx="519">
                  <c:v>0.51776470588234691</c:v>
                </c:pt>
                <c:pt idx="520">
                  <c:v>0.51941176470588157</c:v>
                </c:pt>
                <c:pt idx="521">
                  <c:v>0.5175294117647059</c:v>
                </c:pt>
                <c:pt idx="522">
                  <c:v>0.51882352941176457</c:v>
                </c:pt>
                <c:pt idx="523">
                  <c:v>0.51905882352941546</c:v>
                </c:pt>
                <c:pt idx="524">
                  <c:v>0.51764705882353323</c:v>
                </c:pt>
                <c:pt idx="525">
                  <c:v>0.51941176470588157</c:v>
                </c:pt>
                <c:pt idx="526">
                  <c:v>0.51858823529411768</c:v>
                </c:pt>
                <c:pt idx="527">
                  <c:v>0.51811764705882368</c:v>
                </c:pt>
                <c:pt idx="528">
                  <c:v>0.51952941176470591</c:v>
                </c:pt>
                <c:pt idx="529">
                  <c:v>0.51811764705882368</c:v>
                </c:pt>
                <c:pt idx="530">
                  <c:v>0.51905882352941546</c:v>
                </c:pt>
                <c:pt idx="531">
                  <c:v>0.51894117647059579</c:v>
                </c:pt>
                <c:pt idx="532">
                  <c:v>0.51870588235294113</c:v>
                </c:pt>
                <c:pt idx="533">
                  <c:v>0.51929411764705891</c:v>
                </c:pt>
                <c:pt idx="534">
                  <c:v>0.51858823529411768</c:v>
                </c:pt>
                <c:pt idx="535">
                  <c:v>0.51964705882353313</c:v>
                </c:pt>
                <c:pt idx="536">
                  <c:v>0.51870588235294113</c:v>
                </c:pt>
                <c:pt idx="537">
                  <c:v>0.51917647058823535</c:v>
                </c:pt>
                <c:pt idx="538">
                  <c:v>0.52</c:v>
                </c:pt>
                <c:pt idx="539">
                  <c:v>0.51835294117647057</c:v>
                </c:pt>
                <c:pt idx="540">
                  <c:v>0.52023529411764657</c:v>
                </c:pt>
                <c:pt idx="541">
                  <c:v>0.51941176470588157</c:v>
                </c:pt>
                <c:pt idx="542">
                  <c:v>0.51882352941176457</c:v>
                </c:pt>
                <c:pt idx="543">
                  <c:v>0.52047058823529357</c:v>
                </c:pt>
                <c:pt idx="544">
                  <c:v>0.51929411764705891</c:v>
                </c:pt>
                <c:pt idx="545">
                  <c:v>0.51917647058823535</c:v>
                </c:pt>
                <c:pt idx="546">
                  <c:v>0.52070588235294113</c:v>
                </c:pt>
                <c:pt idx="547">
                  <c:v>0.51941176470588157</c:v>
                </c:pt>
                <c:pt idx="548">
                  <c:v>0.52</c:v>
                </c:pt>
                <c:pt idx="549">
                  <c:v>0.52094117647059579</c:v>
                </c:pt>
                <c:pt idx="550">
                  <c:v>0.51976470588234702</c:v>
                </c:pt>
                <c:pt idx="551">
                  <c:v>0.52082352941176457</c:v>
                </c:pt>
                <c:pt idx="552">
                  <c:v>0.52141176470588158</c:v>
                </c:pt>
                <c:pt idx="553">
                  <c:v>0.52011764705882368</c:v>
                </c:pt>
                <c:pt idx="554">
                  <c:v>0.52129411764705891</c:v>
                </c:pt>
                <c:pt idx="555">
                  <c:v>0.52058823529411768</c:v>
                </c:pt>
                <c:pt idx="556">
                  <c:v>0.52070588235294113</c:v>
                </c:pt>
                <c:pt idx="557">
                  <c:v>0.52058823529411768</c:v>
                </c:pt>
                <c:pt idx="558">
                  <c:v>0.52094117647059579</c:v>
                </c:pt>
                <c:pt idx="559">
                  <c:v>0.52082352941176457</c:v>
                </c:pt>
                <c:pt idx="560">
                  <c:v>0.52047058823529357</c:v>
                </c:pt>
                <c:pt idx="561">
                  <c:v>0.52141176470588158</c:v>
                </c:pt>
                <c:pt idx="562">
                  <c:v>0.52058823529411768</c:v>
                </c:pt>
                <c:pt idx="563">
                  <c:v>0.52070588235294113</c:v>
                </c:pt>
                <c:pt idx="564">
                  <c:v>0.52188235294117669</c:v>
                </c:pt>
                <c:pt idx="565">
                  <c:v>0.52047058823529357</c:v>
                </c:pt>
                <c:pt idx="566">
                  <c:v>0.52129411764705891</c:v>
                </c:pt>
                <c:pt idx="567">
                  <c:v>0.52188235294117669</c:v>
                </c:pt>
                <c:pt idx="568">
                  <c:v>0.52058823529411768</c:v>
                </c:pt>
                <c:pt idx="569">
                  <c:v>0.52164705882353313</c:v>
                </c:pt>
                <c:pt idx="570">
                  <c:v>0.52176470588234736</c:v>
                </c:pt>
                <c:pt idx="571">
                  <c:v>0.52070588235294113</c:v>
                </c:pt>
                <c:pt idx="572">
                  <c:v>0.52200000000000002</c:v>
                </c:pt>
                <c:pt idx="573">
                  <c:v>0.52164705882353313</c:v>
                </c:pt>
                <c:pt idx="574">
                  <c:v>0.52094117647059579</c:v>
                </c:pt>
                <c:pt idx="575">
                  <c:v>0.52223529411764658</c:v>
                </c:pt>
                <c:pt idx="576">
                  <c:v>0.52141176470588158</c:v>
                </c:pt>
                <c:pt idx="577">
                  <c:v>0.5215294117647058</c:v>
                </c:pt>
                <c:pt idx="578">
                  <c:v>0.52223529411764658</c:v>
                </c:pt>
                <c:pt idx="579">
                  <c:v>0.5215294117647058</c:v>
                </c:pt>
                <c:pt idx="580">
                  <c:v>0.52188235294117669</c:v>
                </c:pt>
                <c:pt idx="581">
                  <c:v>0.52188235294117669</c:v>
                </c:pt>
                <c:pt idx="582">
                  <c:v>0.52211764705882369</c:v>
                </c:pt>
                <c:pt idx="583">
                  <c:v>0.52188235294117669</c:v>
                </c:pt>
                <c:pt idx="584">
                  <c:v>0.52200000000000002</c:v>
                </c:pt>
                <c:pt idx="585">
                  <c:v>0.52258823529411769</c:v>
                </c:pt>
                <c:pt idx="586">
                  <c:v>0.52164705882353313</c:v>
                </c:pt>
                <c:pt idx="587">
                  <c:v>0.52247058823529358</c:v>
                </c:pt>
                <c:pt idx="588">
                  <c:v>0.52294117647059579</c:v>
                </c:pt>
                <c:pt idx="589">
                  <c:v>0.5215294117647058</c:v>
                </c:pt>
                <c:pt idx="590">
                  <c:v>0.52341176470588158</c:v>
                </c:pt>
                <c:pt idx="591">
                  <c:v>0.52247058823529358</c:v>
                </c:pt>
                <c:pt idx="592">
                  <c:v>0.52235294117647058</c:v>
                </c:pt>
                <c:pt idx="593">
                  <c:v>0.5235294117647058</c:v>
                </c:pt>
                <c:pt idx="594">
                  <c:v>0.52258823529411769</c:v>
                </c:pt>
                <c:pt idx="595">
                  <c:v>0.52282352941176458</c:v>
                </c:pt>
                <c:pt idx="596">
                  <c:v>0.52376470588234758</c:v>
                </c:pt>
                <c:pt idx="597">
                  <c:v>0.52282352941176458</c:v>
                </c:pt>
                <c:pt idx="598">
                  <c:v>0.52329411764705891</c:v>
                </c:pt>
                <c:pt idx="599">
                  <c:v>0.52411764705882369</c:v>
                </c:pt>
                <c:pt idx="600">
                  <c:v>0.52329411764705891</c:v>
                </c:pt>
                <c:pt idx="601">
                  <c:v>0.52341176470588158</c:v>
                </c:pt>
                <c:pt idx="602">
                  <c:v>0.52447058823529358</c:v>
                </c:pt>
                <c:pt idx="603">
                  <c:v>0.52341176470588158</c:v>
                </c:pt>
                <c:pt idx="604">
                  <c:v>0.52388235294117669</c:v>
                </c:pt>
                <c:pt idx="605">
                  <c:v>0.52470588235294124</c:v>
                </c:pt>
                <c:pt idx="606">
                  <c:v>0.52364705882353313</c:v>
                </c:pt>
                <c:pt idx="607">
                  <c:v>0.52435294117647058</c:v>
                </c:pt>
                <c:pt idx="608">
                  <c:v>0.52494117647059579</c:v>
                </c:pt>
                <c:pt idx="609">
                  <c:v>0.52400000000000002</c:v>
                </c:pt>
                <c:pt idx="610">
                  <c:v>0.52494117647059579</c:v>
                </c:pt>
                <c:pt idx="611">
                  <c:v>0.52505882352941569</c:v>
                </c:pt>
                <c:pt idx="612">
                  <c:v>0.52400000000000002</c:v>
                </c:pt>
                <c:pt idx="613">
                  <c:v>0.52517647058823569</c:v>
                </c:pt>
                <c:pt idx="614">
                  <c:v>0.52494117647059579</c:v>
                </c:pt>
                <c:pt idx="615">
                  <c:v>0.52458823529411769</c:v>
                </c:pt>
                <c:pt idx="616">
                  <c:v>0.52541176470588236</c:v>
                </c:pt>
                <c:pt idx="617">
                  <c:v>0.52505882352941569</c:v>
                </c:pt>
                <c:pt idx="618">
                  <c:v>0.52505882352941569</c:v>
                </c:pt>
                <c:pt idx="619">
                  <c:v>0.5252941176470588</c:v>
                </c:pt>
                <c:pt idx="620">
                  <c:v>0.5255294117647058</c:v>
                </c:pt>
                <c:pt idx="621">
                  <c:v>0.52505882352941569</c:v>
                </c:pt>
                <c:pt idx="622">
                  <c:v>0.52541176470588236</c:v>
                </c:pt>
                <c:pt idx="623">
                  <c:v>0.52588235294117669</c:v>
                </c:pt>
                <c:pt idx="624">
                  <c:v>0.52482352941176458</c:v>
                </c:pt>
                <c:pt idx="625">
                  <c:v>0.52600000000000002</c:v>
                </c:pt>
                <c:pt idx="626">
                  <c:v>0.52588235294117669</c:v>
                </c:pt>
                <c:pt idx="627">
                  <c:v>0.52494117647059579</c:v>
                </c:pt>
                <c:pt idx="628">
                  <c:v>0.52647058823529358</c:v>
                </c:pt>
                <c:pt idx="629">
                  <c:v>0.5257647058823478</c:v>
                </c:pt>
                <c:pt idx="630">
                  <c:v>0.5255294117647058</c:v>
                </c:pt>
                <c:pt idx="631">
                  <c:v>0.52647058823529358</c:v>
                </c:pt>
                <c:pt idx="632">
                  <c:v>0.5257647058823478</c:v>
                </c:pt>
                <c:pt idx="633">
                  <c:v>0.5257647058823478</c:v>
                </c:pt>
                <c:pt idx="634">
                  <c:v>0.52635294117647058</c:v>
                </c:pt>
                <c:pt idx="635">
                  <c:v>0.52600000000000002</c:v>
                </c:pt>
                <c:pt idx="636">
                  <c:v>0.5257647058823478</c:v>
                </c:pt>
                <c:pt idx="637">
                  <c:v>0.52623529411764658</c:v>
                </c:pt>
                <c:pt idx="638">
                  <c:v>0.52623529411764658</c:v>
                </c:pt>
                <c:pt idx="639">
                  <c:v>0.52541176470588236</c:v>
                </c:pt>
                <c:pt idx="640">
                  <c:v>0.52658823529411769</c:v>
                </c:pt>
                <c:pt idx="641">
                  <c:v>0.52588235294117669</c:v>
                </c:pt>
                <c:pt idx="642">
                  <c:v>0.5255294117647058</c:v>
                </c:pt>
                <c:pt idx="643">
                  <c:v>0.52658823529411769</c:v>
                </c:pt>
                <c:pt idx="644">
                  <c:v>0.5255294117647058</c:v>
                </c:pt>
                <c:pt idx="645">
                  <c:v>0.52564705882353335</c:v>
                </c:pt>
                <c:pt idx="646">
                  <c:v>0.52647058823529358</c:v>
                </c:pt>
                <c:pt idx="647">
                  <c:v>0.5252941176470588</c:v>
                </c:pt>
                <c:pt idx="648">
                  <c:v>0.52588235294117669</c:v>
                </c:pt>
                <c:pt idx="649">
                  <c:v>0.52623529411764658</c:v>
                </c:pt>
                <c:pt idx="650">
                  <c:v>0.5255294117647058</c:v>
                </c:pt>
                <c:pt idx="651">
                  <c:v>0.52600000000000002</c:v>
                </c:pt>
                <c:pt idx="652">
                  <c:v>0.52623529411764658</c:v>
                </c:pt>
                <c:pt idx="653">
                  <c:v>0.52588235294117669</c:v>
                </c:pt>
                <c:pt idx="654">
                  <c:v>0.52600000000000002</c:v>
                </c:pt>
                <c:pt idx="655">
                  <c:v>0.52658823529411769</c:v>
                </c:pt>
                <c:pt idx="656">
                  <c:v>0.52623529411764658</c:v>
                </c:pt>
                <c:pt idx="657">
                  <c:v>0.52600000000000002</c:v>
                </c:pt>
                <c:pt idx="658">
                  <c:v>0.52717647058823525</c:v>
                </c:pt>
                <c:pt idx="659">
                  <c:v>0.52600000000000002</c:v>
                </c:pt>
                <c:pt idx="660">
                  <c:v>0.52658823529411769</c:v>
                </c:pt>
                <c:pt idx="661">
                  <c:v>0.52741176470588236</c:v>
                </c:pt>
                <c:pt idx="662">
                  <c:v>0.52600000000000002</c:v>
                </c:pt>
                <c:pt idx="663">
                  <c:v>0.52717647058823525</c:v>
                </c:pt>
                <c:pt idx="664">
                  <c:v>0.52705882352941591</c:v>
                </c:pt>
                <c:pt idx="665">
                  <c:v>0.52623529411764658</c:v>
                </c:pt>
                <c:pt idx="666">
                  <c:v>0.52741176470588236</c:v>
                </c:pt>
                <c:pt idx="667">
                  <c:v>0.52658823529411769</c:v>
                </c:pt>
                <c:pt idx="668">
                  <c:v>0.52705882352941591</c:v>
                </c:pt>
                <c:pt idx="669">
                  <c:v>0.52682352941176458</c:v>
                </c:pt>
                <c:pt idx="670">
                  <c:v>0.52717647058823525</c:v>
                </c:pt>
                <c:pt idx="671">
                  <c:v>0.5269411764705958</c:v>
                </c:pt>
                <c:pt idx="672">
                  <c:v>0.52682352941176458</c:v>
                </c:pt>
                <c:pt idx="673">
                  <c:v>0.52764705882353369</c:v>
                </c:pt>
                <c:pt idx="674">
                  <c:v>0.52635294117647058</c:v>
                </c:pt>
                <c:pt idx="675">
                  <c:v>0.5272941176470588</c:v>
                </c:pt>
                <c:pt idx="676">
                  <c:v>0.52764705882353369</c:v>
                </c:pt>
                <c:pt idx="677">
                  <c:v>0.52611764705882369</c:v>
                </c:pt>
                <c:pt idx="678">
                  <c:v>0.52811764705882369</c:v>
                </c:pt>
                <c:pt idx="679">
                  <c:v>0.5269411764705958</c:v>
                </c:pt>
                <c:pt idx="680">
                  <c:v>0.52670588235294125</c:v>
                </c:pt>
                <c:pt idx="681">
                  <c:v>0.52823529411764658</c:v>
                </c:pt>
                <c:pt idx="682">
                  <c:v>0.52670588235294125</c:v>
                </c:pt>
                <c:pt idx="683">
                  <c:v>0.5275294117647058</c:v>
                </c:pt>
                <c:pt idx="684">
                  <c:v>0.52788235294117669</c:v>
                </c:pt>
                <c:pt idx="685">
                  <c:v>0.52705882352941591</c:v>
                </c:pt>
                <c:pt idx="686">
                  <c:v>0.52800000000000002</c:v>
                </c:pt>
                <c:pt idx="687">
                  <c:v>0.52741176470588236</c:v>
                </c:pt>
                <c:pt idx="688">
                  <c:v>0.52800000000000002</c:v>
                </c:pt>
                <c:pt idx="689">
                  <c:v>0.52741176470588236</c:v>
                </c:pt>
                <c:pt idx="690">
                  <c:v>0.52788235294117669</c:v>
                </c:pt>
                <c:pt idx="691">
                  <c:v>0.52835294117647058</c:v>
                </c:pt>
                <c:pt idx="692">
                  <c:v>0.52717647058823525</c:v>
                </c:pt>
                <c:pt idx="693">
                  <c:v>0.52870588235294125</c:v>
                </c:pt>
                <c:pt idx="694">
                  <c:v>0.52800000000000002</c:v>
                </c:pt>
                <c:pt idx="695">
                  <c:v>0.52741176470588236</c:v>
                </c:pt>
                <c:pt idx="696">
                  <c:v>0.5292941176470588</c:v>
                </c:pt>
                <c:pt idx="697">
                  <c:v>0.52741176470588236</c:v>
                </c:pt>
                <c:pt idx="698">
                  <c:v>0.52811764705882369</c:v>
                </c:pt>
                <c:pt idx="699">
                  <c:v>0.52905882352941591</c:v>
                </c:pt>
                <c:pt idx="700">
                  <c:v>0.52741176470588236</c:v>
                </c:pt>
                <c:pt idx="701">
                  <c:v>0.52858823529411769</c:v>
                </c:pt>
                <c:pt idx="702">
                  <c:v>0.52870588235294125</c:v>
                </c:pt>
                <c:pt idx="703">
                  <c:v>0.52788235294117669</c:v>
                </c:pt>
                <c:pt idx="704">
                  <c:v>0.52858823529411769</c:v>
                </c:pt>
                <c:pt idx="705">
                  <c:v>0.52870588235294125</c:v>
                </c:pt>
                <c:pt idx="706">
                  <c:v>0.52800000000000002</c:v>
                </c:pt>
                <c:pt idx="707">
                  <c:v>0.52858823529411769</c:v>
                </c:pt>
                <c:pt idx="708">
                  <c:v>0.5289411764705958</c:v>
                </c:pt>
                <c:pt idx="709">
                  <c:v>0.52800000000000002</c:v>
                </c:pt>
                <c:pt idx="710">
                  <c:v>0.5289411764705958</c:v>
                </c:pt>
                <c:pt idx="711">
                  <c:v>0.52870588235294125</c:v>
                </c:pt>
                <c:pt idx="712">
                  <c:v>0.52835294117647058</c:v>
                </c:pt>
                <c:pt idx="713">
                  <c:v>0.52882352941176458</c:v>
                </c:pt>
                <c:pt idx="714">
                  <c:v>0.52882352941176458</c:v>
                </c:pt>
                <c:pt idx="715">
                  <c:v>0.52835294117647058</c:v>
                </c:pt>
                <c:pt idx="716">
                  <c:v>0.52882352941176458</c:v>
                </c:pt>
                <c:pt idx="717">
                  <c:v>0.52882352941176458</c:v>
                </c:pt>
                <c:pt idx="718">
                  <c:v>0.52823529411764658</c:v>
                </c:pt>
                <c:pt idx="719">
                  <c:v>0.52882352941176458</c:v>
                </c:pt>
                <c:pt idx="720">
                  <c:v>0.52870588235294125</c:v>
                </c:pt>
                <c:pt idx="721">
                  <c:v>0.52811764705882369</c:v>
                </c:pt>
                <c:pt idx="722">
                  <c:v>0.52882352941176458</c:v>
                </c:pt>
                <c:pt idx="723">
                  <c:v>0.52870588235294125</c:v>
                </c:pt>
                <c:pt idx="724">
                  <c:v>0.52788235294117669</c:v>
                </c:pt>
                <c:pt idx="725">
                  <c:v>0.52917647058823525</c:v>
                </c:pt>
                <c:pt idx="726">
                  <c:v>0.52847058823529358</c:v>
                </c:pt>
                <c:pt idx="727">
                  <c:v>0.52788235294117669</c:v>
                </c:pt>
                <c:pt idx="728">
                  <c:v>0.52941176470588236</c:v>
                </c:pt>
                <c:pt idx="729">
                  <c:v>0.52800000000000002</c:v>
                </c:pt>
                <c:pt idx="730">
                  <c:v>0.52858823529411769</c:v>
                </c:pt>
                <c:pt idx="731">
                  <c:v>0.52917647058823525</c:v>
                </c:pt>
                <c:pt idx="732">
                  <c:v>0.52823529411764658</c:v>
                </c:pt>
                <c:pt idx="733">
                  <c:v>0.5289411764705958</c:v>
                </c:pt>
                <c:pt idx="734">
                  <c:v>0.52905882352941591</c:v>
                </c:pt>
                <c:pt idx="735">
                  <c:v>0.52858823529411769</c:v>
                </c:pt>
                <c:pt idx="736">
                  <c:v>0.52917647058823525</c:v>
                </c:pt>
                <c:pt idx="737">
                  <c:v>0.52905882352941591</c:v>
                </c:pt>
                <c:pt idx="738">
                  <c:v>0.52917647058823525</c:v>
                </c:pt>
                <c:pt idx="739">
                  <c:v>0.52905882352941591</c:v>
                </c:pt>
                <c:pt idx="740">
                  <c:v>0.5292941176470588</c:v>
                </c:pt>
                <c:pt idx="741">
                  <c:v>0.52952941176470592</c:v>
                </c:pt>
                <c:pt idx="742">
                  <c:v>0.52882352941176458</c:v>
                </c:pt>
                <c:pt idx="743">
                  <c:v>0.52976470588234781</c:v>
                </c:pt>
                <c:pt idx="744">
                  <c:v>0.5296470588235338</c:v>
                </c:pt>
                <c:pt idx="745">
                  <c:v>0.52858823529411769</c:v>
                </c:pt>
                <c:pt idx="746">
                  <c:v>0.53035294117647058</c:v>
                </c:pt>
                <c:pt idx="747">
                  <c:v>0.52917647058823525</c:v>
                </c:pt>
                <c:pt idx="748">
                  <c:v>0.52882352941176458</c:v>
                </c:pt>
                <c:pt idx="749">
                  <c:v>0.53058823529411769</c:v>
                </c:pt>
                <c:pt idx="750">
                  <c:v>0.52870588235294125</c:v>
                </c:pt>
                <c:pt idx="751">
                  <c:v>0.52941176470588236</c:v>
                </c:pt>
                <c:pt idx="752">
                  <c:v>0.53058823529411769</c:v>
                </c:pt>
                <c:pt idx="753">
                  <c:v>0.52847058823529358</c:v>
                </c:pt>
                <c:pt idx="754">
                  <c:v>0.53011764705882369</c:v>
                </c:pt>
                <c:pt idx="755">
                  <c:v>0.52988235294117669</c:v>
                </c:pt>
                <c:pt idx="756">
                  <c:v>0.52882352941176458</c:v>
                </c:pt>
                <c:pt idx="757">
                  <c:v>0.53035294117647058</c:v>
                </c:pt>
                <c:pt idx="758">
                  <c:v>0.52952941176470592</c:v>
                </c:pt>
                <c:pt idx="759">
                  <c:v>0.5292941176470588</c:v>
                </c:pt>
                <c:pt idx="760">
                  <c:v>0.53011764705882369</c:v>
                </c:pt>
                <c:pt idx="761">
                  <c:v>0.52952941176470592</c:v>
                </c:pt>
                <c:pt idx="762">
                  <c:v>0.5296470588235338</c:v>
                </c:pt>
                <c:pt idx="763">
                  <c:v>0.53</c:v>
                </c:pt>
                <c:pt idx="764">
                  <c:v>0.52988235294117669</c:v>
                </c:pt>
                <c:pt idx="765">
                  <c:v>0.5296470588235338</c:v>
                </c:pt>
                <c:pt idx="766">
                  <c:v>0.53011764705882369</c:v>
                </c:pt>
                <c:pt idx="767">
                  <c:v>0.53011764705882369</c:v>
                </c:pt>
                <c:pt idx="768">
                  <c:v>0.52952941176470592</c:v>
                </c:pt>
                <c:pt idx="769">
                  <c:v>0.53023529411764658</c:v>
                </c:pt>
                <c:pt idx="770">
                  <c:v>0.53023529411764658</c:v>
                </c:pt>
                <c:pt idx="771">
                  <c:v>0.52952941176470592</c:v>
                </c:pt>
                <c:pt idx="772">
                  <c:v>0.53070588235294125</c:v>
                </c:pt>
                <c:pt idx="773">
                  <c:v>0.53</c:v>
                </c:pt>
                <c:pt idx="774">
                  <c:v>0.52976470588234781</c:v>
                </c:pt>
                <c:pt idx="775">
                  <c:v>0.53082352941176458</c:v>
                </c:pt>
                <c:pt idx="776">
                  <c:v>0.53</c:v>
                </c:pt>
                <c:pt idx="777">
                  <c:v>0.53011764705882369</c:v>
                </c:pt>
                <c:pt idx="778">
                  <c:v>0.53082352941176458</c:v>
                </c:pt>
                <c:pt idx="779">
                  <c:v>0.52988235294117669</c:v>
                </c:pt>
                <c:pt idx="780">
                  <c:v>0.53047058823529358</c:v>
                </c:pt>
                <c:pt idx="781">
                  <c:v>0.53058823529411769</c:v>
                </c:pt>
                <c:pt idx="782">
                  <c:v>0.53023529411764658</c:v>
                </c:pt>
                <c:pt idx="783">
                  <c:v>0.53047058823529358</c:v>
                </c:pt>
                <c:pt idx="784">
                  <c:v>0.53035294117647058</c:v>
                </c:pt>
                <c:pt idx="785">
                  <c:v>0.5309411764705958</c:v>
                </c:pt>
                <c:pt idx="786">
                  <c:v>0.52976470588234781</c:v>
                </c:pt>
                <c:pt idx="787">
                  <c:v>0.53105882352941591</c:v>
                </c:pt>
                <c:pt idx="788">
                  <c:v>0.53082352941176458</c:v>
                </c:pt>
                <c:pt idx="789">
                  <c:v>0.52941176470588236</c:v>
                </c:pt>
                <c:pt idx="790">
                  <c:v>0.5321176470588237</c:v>
                </c:pt>
                <c:pt idx="791">
                  <c:v>0.52952941176470592</c:v>
                </c:pt>
                <c:pt idx="792">
                  <c:v>0.53047058823529358</c:v>
                </c:pt>
                <c:pt idx="793">
                  <c:v>0.5316470588235338</c:v>
                </c:pt>
                <c:pt idx="794">
                  <c:v>0.52941176470588236</c:v>
                </c:pt>
                <c:pt idx="795">
                  <c:v>0.53129411764705881</c:v>
                </c:pt>
                <c:pt idx="796">
                  <c:v>0.53105882352941591</c:v>
                </c:pt>
                <c:pt idx="797">
                  <c:v>0.53105882352941591</c:v>
                </c:pt>
                <c:pt idx="798">
                  <c:v>0.5325882352941177</c:v>
                </c:pt>
                <c:pt idx="799">
                  <c:v>0.53270588235294125</c:v>
                </c:pt>
                <c:pt idx="800">
                  <c:v>0.53317647058823525</c:v>
                </c:pt>
                <c:pt idx="801">
                  <c:v>0.53352941176470592</c:v>
                </c:pt>
                <c:pt idx="802">
                  <c:v>0.53423529411764659</c:v>
                </c:pt>
                <c:pt idx="803">
                  <c:v>0.5338823529411767</c:v>
                </c:pt>
                <c:pt idx="804">
                  <c:v>0.5345882352941177</c:v>
                </c:pt>
                <c:pt idx="805">
                  <c:v>0.53517647058823525</c:v>
                </c:pt>
                <c:pt idx="806">
                  <c:v>0.5345882352941177</c:v>
                </c:pt>
                <c:pt idx="807">
                  <c:v>0.53552941176470592</c:v>
                </c:pt>
                <c:pt idx="808">
                  <c:v>0.53600000000000003</c:v>
                </c:pt>
                <c:pt idx="809">
                  <c:v>0.53541176470588236</c:v>
                </c:pt>
                <c:pt idx="810">
                  <c:v>0.5365882352941177</c:v>
                </c:pt>
                <c:pt idx="811">
                  <c:v>0.5365882352941177</c:v>
                </c:pt>
                <c:pt idx="812">
                  <c:v>0.5365882352941177</c:v>
                </c:pt>
                <c:pt idx="813">
                  <c:v>0.53705882352941592</c:v>
                </c:pt>
                <c:pt idx="814">
                  <c:v>0.53764705882353381</c:v>
                </c:pt>
                <c:pt idx="815">
                  <c:v>0.53729411764705881</c:v>
                </c:pt>
                <c:pt idx="816">
                  <c:v>0.53800000000000003</c:v>
                </c:pt>
                <c:pt idx="817">
                  <c:v>0.53835294117647059</c:v>
                </c:pt>
                <c:pt idx="818">
                  <c:v>0.53800000000000003</c:v>
                </c:pt>
                <c:pt idx="819">
                  <c:v>0.5385882352941177</c:v>
                </c:pt>
                <c:pt idx="820">
                  <c:v>0.53941176470588237</c:v>
                </c:pt>
                <c:pt idx="821">
                  <c:v>0.53823529411764659</c:v>
                </c:pt>
                <c:pt idx="822">
                  <c:v>0.5398823529411767</c:v>
                </c:pt>
                <c:pt idx="823">
                  <c:v>0.53964705882353381</c:v>
                </c:pt>
                <c:pt idx="824">
                  <c:v>0.53894117647059592</c:v>
                </c:pt>
                <c:pt idx="825">
                  <c:v>0.5405882352941177</c:v>
                </c:pt>
                <c:pt idx="826">
                  <c:v>0.53976470588234793</c:v>
                </c:pt>
                <c:pt idx="827">
                  <c:v>0.53964705882353381</c:v>
                </c:pt>
                <c:pt idx="828">
                  <c:v>0.54105882352941592</c:v>
                </c:pt>
                <c:pt idx="829">
                  <c:v>0.5398823529411767</c:v>
                </c:pt>
                <c:pt idx="830">
                  <c:v>0.54070588235294115</c:v>
                </c:pt>
                <c:pt idx="831">
                  <c:v>0.54105882352941592</c:v>
                </c:pt>
                <c:pt idx="832">
                  <c:v>0.54047058823529359</c:v>
                </c:pt>
                <c:pt idx="833">
                  <c:v>0.54105882352941592</c:v>
                </c:pt>
                <c:pt idx="834">
                  <c:v>0.5411764705882357</c:v>
                </c:pt>
                <c:pt idx="835">
                  <c:v>0.54105882352941592</c:v>
                </c:pt>
                <c:pt idx="836">
                  <c:v>0.5411764705882357</c:v>
                </c:pt>
                <c:pt idx="837">
                  <c:v>0.54152941176470593</c:v>
                </c:pt>
                <c:pt idx="838">
                  <c:v>0.54152941176470593</c:v>
                </c:pt>
                <c:pt idx="839">
                  <c:v>0.5411764705882357</c:v>
                </c:pt>
                <c:pt idx="840">
                  <c:v>0.54235294117647059</c:v>
                </c:pt>
                <c:pt idx="841">
                  <c:v>0.54152941176470593</c:v>
                </c:pt>
                <c:pt idx="842">
                  <c:v>0.5418823529411767</c:v>
                </c:pt>
                <c:pt idx="843">
                  <c:v>0.5425882352941177</c:v>
                </c:pt>
                <c:pt idx="844">
                  <c:v>0.54176470588234793</c:v>
                </c:pt>
                <c:pt idx="845">
                  <c:v>0.54223529411764659</c:v>
                </c:pt>
                <c:pt idx="846">
                  <c:v>0.54247058823529359</c:v>
                </c:pt>
                <c:pt idx="847">
                  <c:v>0.5418823529411767</c:v>
                </c:pt>
                <c:pt idx="848">
                  <c:v>0.5421176470588237</c:v>
                </c:pt>
                <c:pt idx="849">
                  <c:v>0.54247058823529359</c:v>
                </c:pt>
                <c:pt idx="850">
                  <c:v>0.54200000000000004</c:v>
                </c:pt>
                <c:pt idx="851">
                  <c:v>0.54223529411764659</c:v>
                </c:pt>
                <c:pt idx="852">
                  <c:v>0.54305882352941603</c:v>
                </c:pt>
                <c:pt idx="853">
                  <c:v>0.54200000000000004</c:v>
                </c:pt>
                <c:pt idx="854">
                  <c:v>0.54294117647059592</c:v>
                </c:pt>
                <c:pt idx="855">
                  <c:v>0.54341176470588237</c:v>
                </c:pt>
                <c:pt idx="856">
                  <c:v>0.54235294117647059</c:v>
                </c:pt>
                <c:pt idx="857">
                  <c:v>0.54376470588234793</c:v>
                </c:pt>
                <c:pt idx="858">
                  <c:v>0.54376470588234793</c:v>
                </c:pt>
                <c:pt idx="859">
                  <c:v>0.54282352941176459</c:v>
                </c:pt>
                <c:pt idx="860">
                  <c:v>0.54435294117647059</c:v>
                </c:pt>
                <c:pt idx="861">
                  <c:v>0.54352941176470593</c:v>
                </c:pt>
                <c:pt idx="862">
                  <c:v>0.54352941176470593</c:v>
                </c:pt>
                <c:pt idx="863">
                  <c:v>0.5445882352941176</c:v>
                </c:pt>
                <c:pt idx="864">
                  <c:v>0.54376470588234793</c:v>
                </c:pt>
                <c:pt idx="865">
                  <c:v>0.54388235294117671</c:v>
                </c:pt>
                <c:pt idx="866">
                  <c:v>0.5445882352941176</c:v>
                </c:pt>
                <c:pt idx="867">
                  <c:v>0.54423529411764648</c:v>
                </c:pt>
                <c:pt idx="868">
                  <c:v>0.54423529411764648</c:v>
                </c:pt>
                <c:pt idx="869">
                  <c:v>0.5451764705882356</c:v>
                </c:pt>
                <c:pt idx="870">
                  <c:v>0.54470588235294115</c:v>
                </c:pt>
                <c:pt idx="871">
                  <c:v>0.54470588235294115</c:v>
                </c:pt>
                <c:pt idx="872">
                  <c:v>0.54576470588234804</c:v>
                </c:pt>
                <c:pt idx="873">
                  <c:v>0.54494117647059592</c:v>
                </c:pt>
                <c:pt idx="874">
                  <c:v>0.54552941176470593</c:v>
                </c:pt>
                <c:pt idx="875">
                  <c:v>0.54599999999999993</c:v>
                </c:pt>
                <c:pt idx="876">
                  <c:v>0.54541176470588237</c:v>
                </c:pt>
                <c:pt idx="877">
                  <c:v>0.54599999999999993</c:v>
                </c:pt>
                <c:pt idx="878">
                  <c:v>0.5461176470588236</c:v>
                </c:pt>
                <c:pt idx="879">
                  <c:v>0.54599999999999993</c:v>
                </c:pt>
                <c:pt idx="880">
                  <c:v>0.54623529411764649</c:v>
                </c:pt>
                <c:pt idx="881">
                  <c:v>0.54647058823529349</c:v>
                </c:pt>
                <c:pt idx="882">
                  <c:v>0.5465882352941176</c:v>
                </c:pt>
                <c:pt idx="883">
                  <c:v>0.54623529411764649</c:v>
                </c:pt>
                <c:pt idx="884">
                  <c:v>0.54705882352941604</c:v>
                </c:pt>
                <c:pt idx="885">
                  <c:v>0.54682352941176449</c:v>
                </c:pt>
                <c:pt idx="886">
                  <c:v>0.54623529411764649</c:v>
                </c:pt>
                <c:pt idx="887">
                  <c:v>0.54776470588234805</c:v>
                </c:pt>
                <c:pt idx="888">
                  <c:v>0.5465882352941176</c:v>
                </c:pt>
                <c:pt idx="889">
                  <c:v>0.54670588235294115</c:v>
                </c:pt>
                <c:pt idx="890">
                  <c:v>0.5481176470588236</c:v>
                </c:pt>
                <c:pt idx="891">
                  <c:v>0.54647058823529349</c:v>
                </c:pt>
                <c:pt idx="892">
                  <c:v>0.54764705882353382</c:v>
                </c:pt>
                <c:pt idx="893">
                  <c:v>0.5478823529411766</c:v>
                </c:pt>
                <c:pt idx="894">
                  <c:v>0.54670588235294115</c:v>
                </c:pt>
                <c:pt idx="895">
                  <c:v>0.5481176470588236</c:v>
                </c:pt>
                <c:pt idx="896">
                  <c:v>0.54764705882353382</c:v>
                </c:pt>
                <c:pt idx="897">
                  <c:v>0.54741176470588238</c:v>
                </c:pt>
                <c:pt idx="898">
                  <c:v>0.5481176470588236</c:v>
                </c:pt>
                <c:pt idx="899">
                  <c:v>0.54776470588234805</c:v>
                </c:pt>
                <c:pt idx="900">
                  <c:v>0.5481176470588236</c:v>
                </c:pt>
                <c:pt idx="901">
                  <c:v>0.54799999999999993</c:v>
                </c:pt>
                <c:pt idx="902">
                  <c:v>0.54847058823529349</c:v>
                </c:pt>
                <c:pt idx="903">
                  <c:v>0.54870588235294115</c:v>
                </c:pt>
                <c:pt idx="904">
                  <c:v>0.54847058823529349</c:v>
                </c:pt>
                <c:pt idx="905">
                  <c:v>0.54952941176470593</c:v>
                </c:pt>
                <c:pt idx="906">
                  <c:v>0.5485882352941176</c:v>
                </c:pt>
                <c:pt idx="907">
                  <c:v>0.54870588235294115</c:v>
                </c:pt>
                <c:pt idx="908">
                  <c:v>0.54976470588234805</c:v>
                </c:pt>
                <c:pt idx="909">
                  <c:v>0.54776470588234805</c:v>
                </c:pt>
                <c:pt idx="910">
                  <c:v>0.54941176470588238</c:v>
                </c:pt>
                <c:pt idx="911">
                  <c:v>0.54941176470588238</c:v>
                </c:pt>
                <c:pt idx="912">
                  <c:v>0.54799999999999993</c:v>
                </c:pt>
                <c:pt idx="913">
                  <c:v>0.5501176470588236</c:v>
                </c:pt>
                <c:pt idx="914">
                  <c:v>0.54894117647059593</c:v>
                </c:pt>
                <c:pt idx="915">
                  <c:v>0.54882352941176449</c:v>
                </c:pt>
                <c:pt idx="916">
                  <c:v>0.55035294117647049</c:v>
                </c:pt>
                <c:pt idx="917">
                  <c:v>0.54870588235294115</c:v>
                </c:pt>
                <c:pt idx="918">
                  <c:v>0.54976470588234805</c:v>
                </c:pt>
                <c:pt idx="919">
                  <c:v>0.5498823529411766</c:v>
                </c:pt>
                <c:pt idx="920">
                  <c:v>0.54941176470588238</c:v>
                </c:pt>
                <c:pt idx="921">
                  <c:v>0.5498823529411766</c:v>
                </c:pt>
                <c:pt idx="922">
                  <c:v>0.54976470588234805</c:v>
                </c:pt>
                <c:pt idx="923">
                  <c:v>0.55035294117647049</c:v>
                </c:pt>
                <c:pt idx="924">
                  <c:v>0.54952941176470593</c:v>
                </c:pt>
                <c:pt idx="925">
                  <c:v>0.55035294117647049</c:v>
                </c:pt>
                <c:pt idx="926">
                  <c:v>0.5507058823529416</c:v>
                </c:pt>
                <c:pt idx="927">
                  <c:v>0.54929411764705882</c:v>
                </c:pt>
                <c:pt idx="928">
                  <c:v>0.55164705882353371</c:v>
                </c:pt>
                <c:pt idx="929">
                  <c:v>0.5501176470588236</c:v>
                </c:pt>
                <c:pt idx="930">
                  <c:v>0.55000000000000004</c:v>
                </c:pt>
                <c:pt idx="931">
                  <c:v>0.5518823529411766</c:v>
                </c:pt>
                <c:pt idx="932">
                  <c:v>0.54976470588234805</c:v>
                </c:pt>
                <c:pt idx="933">
                  <c:v>0.55094117647059593</c:v>
                </c:pt>
                <c:pt idx="934">
                  <c:v>0.55152941176470593</c:v>
                </c:pt>
                <c:pt idx="935">
                  <c:v>0.55000000000000004</c:v>
                </c:pt>
                <c:pt idx="936">
                  <c:v>0.55141176470588238</c:v>
                </c:pt>
                <c:pt idx="937">
                  <c:v>0.55105882352941604</c:v>
                </c:pt>
                <c:pt idx="938">
                  <c:v>0.55082352941176449</c:v>
                </c:pt>
                <c:pt idx="939">
                  <c:v>0.55129411764705882</c:v>
                </c:pt>
                <c:pt idx="940">
                  <c:v>0.55152941176470593</c:v>
                </c:pt>
                <c:pt idx="941">
                  <c:v>0.55105882352941604</c:v>
                </c:pt>
                <c:pt idx="942">
                  <c:v>0.5511764705882356</c:v>
                </c:pt>
                <c:pt idx="943">
                  <c:v>0.55199999999999994</c:v>
                </c:pt>
                <c:pt idx="944">
                  <c:v>0.55094117647059593</c:v>
                </c:pt>
                <c:pt idx="945">
                  <c:v>0.55152941176470593</c:v>
                </c:pt>
                <c:pt idx="946">
                  <c:v>0.55223529411764649</c:v>
                </c:pt>
                <c:pt idx="947">
                  <c:v>0.55094117647059593</c:v>
                </c:pt>
                <c:pt idx="948">
                  <c:v>0.5521176470588236</c:v>
                </c:pt>
                <c:pt idx="949">
                  <c:v>0.55223529411764649</c:v>
                </c:pt>
                <c:pt idx="950">
                  <c:v>0.5511764705882356</c:v>
                </c:pt>
                <c:pt idx="951">
                  <c:v>0.5525882352941176</c:v>
                </c:pt>
                <c:pt idx="952">
                  <c:v>0.55223529411764649</c:v>
                </c:pt>
                <c:pt idx="953">
                  <c:v>0.55176470588234805</c:v>
                </c:pt>
                <c:pt idx="954">
                  <c:v>0.55294117647059582</c:v>
                </c:pt>
                <c:pt idx="955">
                  <c:v>0.55235294117647049</c:v>
                </c:pt>
                <c:pt idx="956">
                  <c:v>0.55247058823529416</c:v>
                </c:pt>
                <c:pt idx="957">
                  <c:v>0.5527058823529416</c:v>
                </c:pt>
                <c:pt idx="958">
                  <c:v>0.5531764705882356</c:v>
                </c:pt>
                <c:pt idx="959">
                  <c:v>0.55247058823529416</c:v>
                </c:pt>
                <c:pt idx="960">
                  <c:v>0.55329411764705883</c:v>
                </c:pt>
                <c:pt idx="961">
                  <c:v>0.55341176470588238</c:v>
                </c:pt>
                <c:pt idx="962">
                  <c:v>0.55247058823529416</c:v>
                </c:pt>
                <c:pt idx="963">
                  <c:v>0.5541176470588236</c:v>
                </c:pt>
                <c:pt idx="964">
                  <c:v>0.55329411764705883</c:v>
                </c:pt>
                <c:pt idx="965">
                  <c:v>0.55305882352941604</c:v>
                </c:pt>
                <c:pt idx="966">
                  <c:v>0.5545882352941176</c:v>
                </c:pt>
                <c:pt idx="967">
                  <c:v>0.5531764705882356</c:v>
                </c:pt>
                <c:pt idx="968">
                  <c:v>0.55399999999999994</c:v>
                </c:pt>
                <c:pt idx="969">
                  <c:v>0.55435294117647049</c:v>
                </c:pt>
                <c:pt idx="970">
                  <c:v>0.55376470588234805</c:v>
                </c:pt>
                <c:pt idx="971">
                  <c:v>0.55423529411764649</c:v>
                </c:pt>
                <c:pt idx="972">
                  <c:v>0.5545882352941176</c:v>
                </c:pt>
                <c:pt idx="973">
                  <c:v>0.55399999999999994</c:v>
                </c:pt>
                <c:pt idx="974">
                  <c:v>0.55447058823529416</c:v>
                </c:pt>
                <c:pt idx="975">
                  <c:v>0.55447058823529416</c:v>
                </c:pt>
                <c:pt idx="976">
                  <c:v>0.5545882352941176</c:v>
                </c:pt>
                <c:pt idx="977">
                  <c:v>0.55447058823529416</c:v>
                </c:pt>
                <c:pt idx="978">
                  <c:v>0.5547058823529416</c:v>
                </c:pt>
                <c:pt idx="979">
                  <c:v>0.55505882352941605</c:v>
                </c:pt>
                <c:pt idx="980">
                  <c:v>0.55399999999999994</c:v>
                </c:pt>
                <c:pt idx="981">
                  <c:v>0.55552941176470583</c:v>
                </c:pt>
                <c:pt idx="982">
                  <c:v>0.5547058823529416</c:v>
                </c:pt>
                <c:pt idx="983">
                  <c:v>0.55435294117647049</c:v>
                </c:pt>
                <c:pt idx="984">
                  <c:v>0.55623529411764649</c:v>
                </c:pt>
                <c:pt idx="985">
                  <c:v>0.55423529411764649</c:v>
                </c:pt>
                <c:pt idx="986">
                  <c:v>0.55552941176470583</c:v>
                </c:pt>
                <c:pt idx="987">
                  <c:v>0.55599999999999994</c:v>
                </c:pt>
                <c:pt idx="988">
                  <c:v>0.5547058823529416</c:v>
                </c:pt>
                <c:pt idx="989">
                  <c:v>0.55611764705882361</c:v>
                </c:pt>
                <c:pt idx="990">
                  <c:v>0.55576470588234805</c:v>
                </c:pt>
                <c:pt idx="991">
                  <c:v>0.55541176470588227</c:v>
                </c:pt>
                <c:pt idx="992">
                  <c:v>0.55635294117647049</c:v>
                </c:pt>
                <c:pt idx="993">
                  <c:v>0.55588235294117661</c:v>
                </c:pt>
                <c:pt idx="994">
                  <c:v>0.55623529411764649</c:v>
                </c:pt>
                <c:pt idx="995">
                  <c:v>0.55599999999999994</c:v>
                </c:pt>
                <c:pt idx="996">
                  <c:v>0.55670588235294161</c:v>
                </c:pt>
                <c:pt idx="997">
                  <c:v>0.55623529411764649</c:v>
                </c:pt>
                <c:pt idx="998">
                  <c:v>0.55635294117647049</c:v>
                </c:pt>
                <c:pt idx="999">
                  <c:v>0.55717647058823561</c:v>
                </c:pt>
                <c:pt idx="1000">
                  <c:v>0.55611764705882361</c:v>
                </c:pt>
                <c:pt idx="1001">
                  <c:v>0.5568235294117645</c:v>
                </c:pt>
                <c:pt idx="1002">
                  <c:v>0.55741176470588227</c:v>
                </c:pt>
                <c:pt idx="1003">
                  <c:v>0.55588235294117661</c:v>
                </c:pt>
                <c:pt idx="1004">
                  <c:v>0.55776470588234806</c:v>
                </c:pt>
                <c:pt idx="1005">
                  <c:v>0.55694117647059582</c:v>
                </c:pt>
                <c:pt idx="1006">
                  <c:v>0.55658823529411761</c:v>
                </c:pt>
                <c:pt idx="1007">
                  <c:v>0.55788235294117661</c:v>
                </c:pt>
                <c:pt idx="1008">
                  <c:v>0.55670588235294161</c:v>
                </c:pt>
                <c:pt idx="1009">
                  <c:v>0.55729411764705883</c:v>
                </c:pt>
                <c:pt idx="1010">
                  <c:v>0.55752941176470583</c:v>
                </c:pt>
                <c:pt idx="1011">
                  <c:v>0.55729411764705883</c:v>
                </c:pt>
                <c:pt idx="1012">
                  <c:v>0.55764705882353371</c:v>
                </c:pt>
                <c:pt idx="1013">
                  <c:v>0.55741176470588227</c:v>
                </c:pt>
                <c:pt idx="1014">
                  <c:v>0.5582352941176465</c:v>
                </c:pt>
                <c:pt idx="1015">
                  <c:v>0.55694117647059582</c:v>
                </c:pt>
                <c:pt idx="1016">
                  <c:v>0.55799999999999994</c:v>
                </c:pt>
                <c:pt idx="1017">
                  <c:v>0.5582352941176465</c:v>
                </c:pt>
                <c:pt idx="1018">
                  <c:v>0.5568235294117645</c:v>
                </c:pt>
                <c:pt idx="1019">
                  <c:v>0.5588235294117645</c:v>
                </c:pt>
                <c:pt idx="1020">
                  <c:v>0.55776470588234806</c:v>
                </c:pt>
                <c:pt idx="1021">
                  <c:v>0.55741176470588227</c:v>
                </c:pt>
                <c:pt idx="1022">
                  <c:v>0.55917647058823561</c:v>
                </c:pt>
                <c:pt idx="1023">
                  <c:v>0.55741176470588227</c:v>
                </c:pt>
                <c:pt idx="1024">
                  <c:v>0.5582352941176465</c:v>
                </c:pt>
                <c:pt idx="1025">
                  <c:v>0.5588235294117645</c:v>
                </c:pt>
                <c:pt idx="1026">
                  <c:v>0.55776470588234806</c:v>
                </c:pt>
                <c:pt idx="1027">
                  <c:v>0.55858823529411761</c:v>
                </c:pt>
                <c:pt idx="1028">
                  <c:v>0.5588235294117645</c:v>
                </c:pt>
                <c:pt idx="1029">
                  <c:v>0.55811764705882361</c:v>
                </c:pt>
                <c:pt idx="1030">
                  <c:v>0.55870588235294161</c:v>
                </c:pt>
                <c:pt idx="1031">
                  <c:v>0.5588235294117645</c:v>
                </c:pt>
                <c:pt idx="1032">
                  <c:v>0.55870588235294161</c:v>
                </c:pt>
                <c:pt idx="1033">
                  <c:v>0.55847058823529416</c:v>
                </c:pt>
                <c:pt idx="1034">
                  <c:v>0.55941176470588228</c:v>
                </c:pt>
                <c:pt idx="1035">
                  <c:v>0.55870588235294161</c:v>
                </c:pt>
                <c:pt idx="1036">
                  <c:v>0.55858823529411761</c:v>
                </c:pt>
                <c:pt idx="1037">
                  <c:v>0.55988235294117661</c:v>
                </c:pt>
                <c:pt idx="1038">
                  <c:v>0.55847058823529416</c:v>
                </c:pt>
                <c:pt idx="1039">
                  <c:v>0.55870588235294161</c:v>
                </c:pt>
                <c:pt idx="1040">
                  <c:v>0.56011764705882361</c:v>
                </c:pt>
                <c:pt idx="1041">
                  <c:v>0.55811764705882361</c:v>
                </c:pt>
                <c:pt idx="1042">
                  <c:v>0.55941176470588228</c:v>
                </c:pt>
                <c:pt idx="1043">
                  <c:v>0.55988235294117661</c:v>
                </c:pt>
                <c:pt idx="1044">
                  <c:v>0.5582352941176465</c:v>
                </c:pt>
                <c:pt idx="1045">
                  <c:v>0.56000000000000005</c:v>
                </c:pt>
                <c:pt idx="1046">
                  <c:v>0.55952941176470583</c:v>
                </c:pt>
                <c:pt idx="1047">
                  <c:v>0.5588235294117645</c:v>
                </c:pt>
                <c:pt idx="1048">
                  <c:v>0.5603529411764705</c:v>
                </c:pt>
                <c:pt idx="1049">
                  <c:v>0.55952941176470583</c:v>
                </c:pt>
                <c:pt idx="1050">
                  <c:v>0.55976470588234828</c:v>
                </c:pt>
                <c:pt idx="1051">
                  <c:v>0.56047058823529416</c:v>
                </c:pt>
                <c:pt idx="1052">
                  <c:v>0.5602352941176465</c:v>
                </c:pt>
                <c:pt idx="1053">
                  <c:v>0.56000000000000005</c:v>
                </c:pt>
                <c:pt idx="1054">
                  <c:v>0.5602352941176465</c:v>
                </c:pt>
                <c:pt idx="1055">
                  <c:v>0.56047058823529416</c:v>
                </c:pt>
                <c:pt idx="1056">
                  <c:v>0.55952941176470583</c:v>
                </c:pt>
                <c:pt idx="1057">
                  <c:v>0.5602352941176465</c:v>
                </c:pt>
                <c:pt idx="1058">
                  <c:v>0.56047058823529416</c:v>
                </c:pt>
                <c:pt idx="1059">
                  <c:v>0.55917647058823561</c:v>
                </c:pt>
                <c:pt idx="1060">
                  <c:v>0.5608235294117645</c:v>
                </c:pt>
                <c:pt idx="1061">
                  <c:v>0.56011764705882361</c:v>
                </c:pt>
                <c:pt idx="1062">
                  <c:v>0.55929411764705883</c:v>
                </c:pt>
                <c:pt idx="1063">
                  <c:v>0.56117647058823561</c:v>
                </c:pt>
                <c:pt idx="1064">
                  <c:v>0.55976470588234828</c:v>
                </c:pt>
                <c:pt idx="1065">
                  <c:v>0.55976470588234828</c:v>
                </c:pt>
                <c:pt idx="1066">
                  <c:v>0.56117647058823561</c:v>
                </c:pt>
                <c:pt idx="1067">
                  <c:v>0.55952941176470583</c:v>
                </c:pt>
                <c:pt idx="1068">
                  <c:v>0.5603529411764705</c:v>
                </c:pt>
                <c:pt idx="1069">
                  <c:v>0.56070588235294161</c:v>
                </c:pt>
                <c:pt idx="1070">
                  <c:v>0.55976470588234828</c:v>
                </c:pt>
                <c:pt idx="1071">
                  <c:v>0.56047058823529416</c:v>
                </c:pt>
                <c:pt idx="1072">
                  <c:v>0.56047058823529416</c:v>
                </c:pt>
                <c:pt idx="1073">
                  <c:v>0.56011764705882361</c:v>
                </c:pt>
                <c:pt idx="1074">
                  <c:v>0.56047058823529416</c:v>
                </c:pt>
                <c:pt idx="1075">
                  <c:v>0.56047058823529416</c:v>
                </c:pt>
                <c:pt idx="1076">
                  <c:v>0.56047058823529416</c:v>
                </c:pt>
                <c:pt idx="1077">
                  <c:v>0.5602352941176465</c:v>
                </c:pt>
                <c:pt idx="1078">
                  <c:v>0.5608235294117645</c:v>
                </c:pt>
                <c:pt idx="1079">
                  <c:v>0.5603529411764705</c:v>
                </c:pt>
                <c:pt idx="1080">
                  <c:v>0.5602352941176465</c:v>
                </c:pt>
                <c:pt idx="1081">
                  <c:v>0.56117647058823561</c:v>
                </c:pt>
                <c:pt idx="1082">
                  <c:v>0.56011764705882361</c:v>
                </c:pt>
                <c:pt idx="1083">
                  <c:v>0.56047058823529416</c:v>
                </c:pt>
                <c:pt idx="1084">
                  <c:v>0.56129411764705883</c:v>
                </c:pt>
                <c:pt idx="1085">
                  <c:v>0.55988235294117661</c:v>
                </c:pt>
                <c:pt idx="1086">
                  <c:v>0.56094117647059583</c:v>
                </c:pt>
                <c:pt idx="1087">
                  <c:v>0.5608235294117645</c:v>
                </c:pt>
                <c:pt idx="1088">
                  <c:v>0.5602352941176465</c:v>
                </c:pt>
                <c:pt idx="1089">
                  <c:v>0.56070588235294161</c:v>
                </c:pt>
                <c:pt idx="1090">
                  <c:v>0.56094117647059583</c:v>
                </c:pt>
                <c:pt idx="1091">
                  <c:v>0.5602352941176465</c:v>
                </c:pt>
                <c:pt idx="1092">
                  <c:v>0.56070588235294161</c:v>
                </c:pt>
                <c:pt idx="1093">
                  <c:v>0.56117647058823561</c:v>
                </c:pt>
                <c:pt idx="1094">
                  <c:v>0.55988235294117661</c:v>
                </c:pt>
                <c:pt idx="1095">
                  <c:v>0.56105882352941605</c:v>
                </c:pt>
                <c:pt idx="1096">
                  <c:v>0.56094117647059583</c:v>
                </c:pt>
                <c:pt idx="1097">
                  <c:v>0.55988235294117661</c:v>
                </c:pt>
                <c:pt idx="1098">
                  <c:v>0.56152941176470583</c:v>
                </c:pt>
                <c:pt idx="1099">
                  <c:v>0.5602352941176465</c:v>
                </c:pt>
                <c:pt idx="1100">
                  <c:v>0.56058823529411772</c:v>
                </c:pt>
                <c:pt idx="1101">
                  <c:v>0.56105882352941605</c:v>
                </c:pt>
                <c:pt idx="1102">
                  <c:v>0.56047058823529416</c:v>
                </c:pt>
                <c:pt idx="1103">
                  <c:v>0.5608235294117645</c:v>
                </c:pt>
                <c:pt idx="1104">
                  <c:v>0.56058823529411772</c:v>
                </c:pt>
                <c:pt idx="1105">
                  <c:v>0.56094117647059583</c:v>
                </c:pt>
                <c:pt idx="1106">
                  <c:v>0.56058823529411772</c:v>
                </c:pt>
                <c:pt idx="1107">
                  <c:v>0.56070588235294161</c:v>
                </c:pt>
                <c:pt idx="1108">
                  <c:v>0.56129411764705883</c:v>
                </c:pt>
                <c:pt idx="1109">
                  <c:v>0.55988235294117661</c:v>
                </c:pt>
                <c:pt idx="1110">
                  <c:v>0.56152941176470583</c:v>
                </c:pt>
                <c:pt idx="1111">
                  <c:v>0.5608235294117645</c:v>
                </c:pt>
                <c:pt idx="1112">
                  <c:v>0.56011764705882361</c:v>
                </c:pt>
                <c:pt idx="1113">
                  <c:v>0.56188235294117661</c:v>
                </c:pt>
                <c:pt idx="1114">
                  <c:v>0.5603529411764705</c:v>
                </c:pt>
                <c:pt idx="1115">
                  <c:v>0.56058823529411772</c:v>
                </c:pt>
                <c:pt idx="1116">
                  <c:v>0.56164705882353372</c:v>
                </c:pt>
                <c:pt idx="1117">
                  <c:v>0.56000000000000005</c:v>
                </c:pt>
                <c:pt idx="1118">
                  <c:v>0.56105882352941605</c:v>
                </c:pt>
                <c:pt idx="1119">
                  <c:v>0.56105882352941605</c:v>
                </c:pt>
                <c:pt idx="1120">
                  <c:v>0.56047058823529416</c:v>
                </c:pt>
                <c:pt idx="1121">
                  <c:v>0.5608235294117645</c:v>
                </c:pt>
                <c:pt idx="1122">
                  <c:v>0.56094117647059583</c:v>
                </c:pt>
                <c:pt idx="1123">
                  <c:v>0.56047058823529416</c:v>
                </c:pt>
                <c:pt idx="1124">
                  <c:v>0.56070588235294161</c:v>
                </c:pt>
                <c:pt idx="1125">
                  <c:v>0.56105882352941605</c:v>
                </c:pt>
                <c:pt idx="1126">
                  <c:v>0.56047058823529416</c:v>
                </c:pt>
                <c:pt idx="1127">
                  <c:v>0.56058823529411772</c:v>
                </c:pt>
                <c:pt idx="1128">
                  <c:v>0.56129411764705883</c:v>
                </c:pt>
                <c:pt idx="1129">
                  <c:v>0.5602352941176465</c:v>
                </c:pt>
                <c:pt idx="1130">
                  <c:v>0.56070588235294161</c:v>
                </c:pt>
                <c:pt idx="1131">
                  <c:v>0.56141176470588228</c:v>
                </c:pt>
                <c:pt idx="1132">
                  <c:v>0.55988235294117661</c:v>
                </c:pt>
                <c:pt idx="1133">
                  <c:v>0.56117647058823561</c:v>
                </c:pt>
                <c:pt idx="1134">
                  <c:v>0.56117647058823561</c:v>
                </c:pt>
                <c:pt idx="1135">
                  <c:v>0.55988235294117661</c:v>
                </c:pt>
                <c:pt idx="1136">
                  <c:v>0.56164705882353372</c:v>
                </c:pt>
                <c:pt idx="1137">
                  <c:v>0.56058823529411772</c:v>
                </c:pt>
                <c:pt idx="1138">
                  <c:v>0.56011764705882361</c:v>
                </c:pt>
                <c:pt idx="1139">
                  <c:v>0.56141176470588228</c:v>
                </c:pt>
                <c:pt idx="1140">
                  <c:v>0.56011764705882361</c:v>
                </c:pt>
                <c:pt idx="1141">
                  <c:v>0.56047058823529416</c:v>
                </c:pt>
                <c:pt idx="1142">
                  <c:v>0.56094117647059583</c:v>
                </c:pt>
                <c:pt idx="1143">
                  <c:v>0.56000000000000005</c:v>
                </c:pt>
                <c:pt idx="1144">
                  <c:v>0.56058823529411772</c:v>
                </c:pt>
                <c:pt idx="1145">
                  <c:v>0.56047058823529416</c:v>
                </c:pt>
                <c:pt idx="1146">
                  <c:v>0.5603529411764705</c:v>
                </c:pt>
                <c:pt idx="1147">
                  <c:v>0.56047058823529416</c:v>
                </c:pt>
                <c:pt idx="1148">
                  <c:v>0.56047058823529416</c:v>
                </c:pt>
                <c:pt idx="1149">
                  <c:v>0.56070588235294161</c:v>
                </c:pt>
                <c:pt idx="1150">
                  <c:v>0.5602352941176465</c:v>
                </c:pt>
                <c:pt idx="1151">
                  <c:v>0.56058823529411772</c:v>
                </c:pt>
                <c:pt idx="1152">
                  <c:v>0.5608235294117645</c:v>
                </c:pt>
                <c:pt idx="1153">
                  <c:v>0.55976470588234828</c:v>
                </c:pt>
                <c:pt idx="1154">
                  <c:v>0.56105882352941605</c:v>
                </c:pt>
                <c:pt idx="1155">
                  <c:v>0.56058823529411772</c:v>
                </c:pt>
                <c:pt idx="1156">
                  <c:v>0.55988235294117661</c:v>
                </c:pt>
                <c:pt idx="1157">
                  <c:v>0.56152941176470583</c:v>
                </c:pt>
                <c:pt idx="1158">
                  <c:v>0.56000000000000005</c:v>
                </c:pt>
                <c:pt idx="1159">
                  <c:v>0.56047058823529416</c:v>
                </c:pt>
                <c:pt idx="1160">
                  <c:v>0.56141176470588228</c:v>
                </c:pt>
                <c:pt idx="1161">
                  <c:v>0.56011764705882361</c:v>
                </c:pt>
                <c:pt idx="1162">
                  <c:v>0.5608235294117645</c:v>
                </c:pt>
                <c:pt idx="1163">
                  <c:v>0.56117647058823561</c:v>
                </c:pt>
                <c:pt idx="1164">
                  <c:v>0.56047058823529416</c:v>
                </c:pt>
                <c:pt idx="1165">
                  <c:v>0.5608235294117645</c:v>
                </c:pt>
                <c:pt idx="1166">
                  <c:v>0.56152941176470583</c:v>
                </c:pt>
                <c:pt idx="1167">
                  <c:v>0.56058823529411772</c:v>
                </c:pt>
                <c:pt idx="1168">
                  <c:v>0.56105882352941605</c:v>
                </c:pt>
                <c:pt idx="1169">
                  <c:v>0.56164705882353372</c:v>
                </c:pt>
                <c:pt idx="1170">
                  <c:v>0.56047058823529416</c:v>
                </c:pt>
                <c:pt idx="1171">
                  <c:v>0.56129411764705883</c:v>
                </c:pt>
                <c:pt idx="1172">
                  <c:v>0.56164705882353372</c:v>
                </c:pt>
                <c:pt idx="1173">
                  <c:v>0.56047058823529416</c:v>
                </c:pt>
                <c:pt idx="1174">
                  <c:v>0.5617647058823485</c:v>
                </c:pt>
                <c:pt idx="1175">
                  <c:v>0.56141176470588228</c:v>
                </c:pt>
                <c:pt idx="1176">
                  <c:v>0.5608235294117645</c:v>
                </c:pt>
                <c:pt idx="1177">
                  <c:v>0.56164705882353372</c:v>
                </c:pt>
                <c:pt idx="1178">
                  <c:v>0.56152941176470583</c:v>
                </c:pt>
                <c:pt idx="1179">
                  <c:v>0.56105882352941605</c:v>
                </c:pt>
                <c:pt idx="1180">
                  <c:v>0.56188235294117661</c:v>
                </c:pt>
                <c:pt idx="1181">
                  <c:v>0.56141176470588228</c:v>
                </c:pt>
                <c:pt idx="1182">
                  <c:v>0.56141176470588228</c:v>
                </c:pt>
                <c:pt idx="1183">
                  <c:v>0.56164705882353372</c:v>
                </c:pt>
                <c:pt idx="1184">
                  <c:v>0.56164705882353372</c:v>
                </c:pt>
                <c:pt idx="1185">
                  <c:v>0.56152941176470583</c:v>
                </c:pt>
                <c:pt idx="1186">
                  <c:v>0.56152941176470583</c:v>
                </c:pt>
                <c:pt idx="1187">
                  <c:v>0.56211764705882361</c:v>
                </c:pt>
                <c:pt idx="1188">
                  <c:v>0.56129411764705883</c:v>
                </c:pt>
                <c:pt idx="1189">
                  <c:v>0.56164705882353372</c:v>
                </c:pt>
                <c:pt idx="1190">
                  <c:v>0.5623529411764705</c:v>
                </c:pt>
                <c:pt idx="1191">
                  <c:v>0.56070588235294161</c:v>
                </c:pt>
                <c:pt idx="1192">
                  <c:v>0.56247058823529417</c:v>
                </c:pt>
                <c:pt idx="1193">
                  <c:v>0.56188235294117661</c:v>
                </c:pt>
                <c:pt idx="1194">
                  <c:v>0.5608235294117645</c:v>
                </c:pt>
                <c:pt idx="1195">
                  <c:v>0.56270588235294161</c:v>
                </c:pt>
                <c:pt idx="1196">
                  <c:v>0.56152941176470583</c:v>
                </c:pt>
                <c:pt idx="1197">
                  <c:v>0.56141176470588228</c:v>
                </c:pt>
                <c:pt idx="1198">
                  <c:v>0.56270588235294161</c:v>
                </c:pt>
                <c:pt idx="1199">
                  <c:v>0.56141176470588228</c:v>
                </c:pt>
                <c:pt idx="1200">
                  <c:v>0.56188235294117661</c:v>
                </c:pt>
                <c:pt idx="1201">
                  <c:v>0.56247058823529417</c:v>
                </c:pt>
                <c:pt idx="1202">
                  <c:v>0.56152941176470583</c:v>
                </c:pt>
                <c:pt idx="1203">
                  <c:v>0.56223529411764706</c:v>
                </c:pt>
                <c:pt idx="1204">
                  <c:v>0.56223529411764706</c:v>
                </c:pt>
                <c:pt idx="1205">
                  <c:v>0.56188235294117661</c:v>
                </c:pt>
                <c:pt idx="1206">
                  <c:v>0.56211764705882361</c:v>
                </c:pt>
                <c:pt idx="1207">
                  <c:v>0.5623529411764705</c:v>
                </c:pt>
                <c:pt idx="1208">
                  <c:v>0.56223529411764706</c:v>
                </c:pt>
                <c:pt idx="1209">
                  <c:v>0.56188235294117661</c:v>
                </c:pt>
                <c:pt idx="1210">
                  <c:v>0.5628235294117645</c:v>
                </c:pt>
                <c:pt idx="1211">
                  <c:v>0.56211764705882361</c:v>
                </c:pt>
                <c:pt idx="1212">
                  <c:v>0.56200000000000061</c:v>
                </c:pt>
                <c:pt idx="1213">
                  <c:v>0.56317647058823561</c:v>
                </c:pt>
                <c:pt idx="1214">
                  <c:v>0.56188235294117661</c:v>
                </c:pt>
                <c:pt idx="1215">
                  <c:v>0.5623529411764705</c:v>
                </c:pt>
                <c:pt idx="1216">
                  <c:v>0.56317647058823561</c:v>
                </c:pt>
                <c:pt idx="1217">
                  <c:v>0.56164705882353372</c:v>
                </c:pt>
                <c:pt idx="1218">
                  <c:v>0.5628235294117645</c:v>
                </c:pt>
                <c:pt idx="1219">
                  <c:v>0.5628235294117645</c:v>
                </c:pt>
                <c:pt idx="1220">
                  <c:v>0.56152941176470583</c:v>
                </c:pt>
                <c:pt idx="1221">
                  <c:v>0.56294117647059605</c:v>
                </c:pt>
                <c:pt idx="1222">
                  <c:v>0.5623529411764705</c:v>
                </c:pt>
                <c:pt idx="1223">
                  <c:v>0.56188235294117661</c:v>
                </c:pt>
                <c:pt idx="1224">
                  <c:v>0.5628235294117645</c:v>
                </c:pt>
                <c:pt idx="1225">
                  <c:v>0.56223529411764706</c:v>
                </c:pt>
                <c:pt idx="1226">
                  <c:v>0.56247058823529417</c:v>
                </c:pt>
                <c:pt idx="1227">
                  <c:v>0.56211764705882361</c:v>
                </c:pt>
                <c:pt idx="1228">
                  <c:v>0.56258823529411772</c:v>
                </c:pt>
                <c:pt idx="1229">
                  <c:v>0.56223529411764706</c:v>
                </c:pt>
                <c:pt idx="1230">
                  <c:v>0.56211764705882361</c:v>
                </c:pt>
                <c:pt idx="1231">
                  <c:v>0.56294117647059605</c:v>
                </c:pt>
                <c:pt idx="1232">
                  <c:v>0.5617647058823485</c:v>
                </c:pt>
                <c:pt idx="1233">
                  <c:v>0.56258823529411772</c:v>
                </c:pt>
                <c:pt idx="1234">
                  <c:v>0.56294117647059605</c:v>
                </c:pt>
                <c:pt idx="1235">
                  <c:v>0.56141176470588228</c:v>
                </c:pt>
                <c:pt idx="1236">
                  <c:v>0.56317647058823561</c:v>
                </c:pt>
                <c:pt idx="1237">
                  <c:v>0.56247058823529417</c:v>
                </c:pt>
                <c:pt idx="1238">
                  <c:v>0.5617647058823485</c:v>
                </c:pt>
                <c:pt idx="1239">
                  <c:v>0.56329411764705883</c:v>
                </c:pt>
                <c:pt idx="1240">
                  <c:v>0.56200000000000061</c:v>
                </c:pt>
                <c:pt idx="1241">
                  <c:v>0.5623529411764705</c:v>
                </c:pt>
                <c:pt idx="1242">
                  <c:v>0.56294117647059605</c:v>
                </c:pt>
                <c:pt idx="1243">
                  <c:v>0.56223529411764706</c:v>
                </c:pt>
                <c:pt idx="1244">
                  <c:v>0.56247058823529417</c:v>
                </c:pt>
                <c:pt idx="1245">
                  <c:v>0.56270588235294161</c:v>
                </c:pt>
                <c:pt idx="1246">
                  <c:v>0.56247058823529417</c:v>
                </c:pt>
                <c:pt idx="1247">
                  <c:v>0.56211764705882361</c:v>
                </c:pt>
                <c:pt idx="1248">
                  <c:v>0.56294117647059605</c:v>
                </c:pt>
                <c:pt idx="1249">
                  <c:v>0.56247058823529417</c:v>
                </c:pt>
                <c:pt idx="1250">
                  <c:v>0.56223529411764706</c:v>
                </c:pt>
                <c:pt idx="1251">
                  <c:v>0.56305882352941616</c:v>
                </c:pt>
                <c:pt idx="1252">
                  <c:v>0.5623529411764705</c:v>
                </c:pt>
                <c:pt idx="1253">
                  <c:v>0.56223529411764706</c:v>
                </c:pt>
                <c:pt idx="1254">
                  <c:v>0.56329411764705883</c:v>
                </c:pt>
                <c:pt idx="1255">
                  <c:v>0.56200000000000061</c:v>
                </c:pt>
                <c:pt idx="1256">
                  <c:v>0.56258823529411772</c:v>
                </c:pt>
                <c:pt idx="1257">
                  <c:v>0.56329411764705883</c:v>
                </c:pt>
                <c:pt idx="1258">
                  <c:v>0.5617647058823485</c:v>
                </c:pt>
                <c:pt idx="1259">
                  <c:v>0.56294117647059605</c:v>
                </c:pt>
                <c:pt idx="1260">
                  <c:v>0.56305882352941616</c:v>
                </c:pt>
                <c:pt idx="1261">
                  <c:v>0.56188235294117661</c:v>
                </c:pt>
                <c:pt idx="1262">
                  <c:v>0.56329411764705883</c:v>
                </c:pt>
                <c:pt idx="1263">
                  <c:v>0.56258823529411772</c:v>
                </c:pt>
                <c:pt idx="1264">
                  <c:v>0.56247058823529417</c:v>
                </c:pt>
                <c:pt idx="1265">
                  <c:v>0.56294117647059605</c:v>
                </c:pt>
                <c:pt idx="1266">
                  <c:v>0.56270588235294161</c:v>
                </c:pt>
                <c:pt idx="1267">
                  <c:v>0.56258823529411772</c:v>
                </c:pt>
                <c:pt idx="1268">
                  <c:v>0.56270588235294161</c:v>
                </c:pt>
                <c:pt idx="1269">
                  <c:v>0.56294117647059605</c:v>
                </c:pt>
                <c:pt idx="1270">
                  <c:v>0.5623529411764705</c:v>
                </c:pt>
                <c:pt idx="1271">
                  <c:v>0.56258823529411772</c:v>
                </c:pt>
                <c:pt idx="1272">
                  <c:v>0.56294117647059605</c:v>
                </c:pt>
                <c:pt idx="1273">
                  <c:v>0.56200000000000061</c:v>
                </c:pt>
                <c:pt idx="1274">
                  <c:v>0.5628235294117645</c:v>
                </c:pt>
                <c:pt idx="1275">
                  <c:v>0.56247058823529417</c:v>
                </c:pt>
                <c:pt idx="1276">
                  <c:v>0.56188235294117661</c:v>
                </c:pt>
                <c:pt idx="1277">
                  <c:v>0.56270588235294161</c:v>
                </c:pt>
                <c:pt idx="1278">
                  <c:v>0.56223529411764706</c:v>
                </c:pt>
                <c:pt idx="1279">
                  <c:v>0.56188235294117661</c:v>
                </c:pt>
                <c:pt idx="1280">
                  <c:v>0.56247058823529417</c:v>
                </c:pt>
                <c:pt idx="1281">
                  <c:v>0.56211764705882361</c:v>
                </c:pt>
                <c:pt idx="1282">
                  <c:v>0.5617647058823485</c:v>
                </c:pt>
                <c:pt idx="1283">
                  <c:v>0.56211764705882361</c:v>
                </c:pt>
                <c:pt idx="1284">
                  <c:v>0.56211764705882361</c:v>
                </c:pt>
                <c:pt idx="1285">
                  <c:v>0.56129411764705883</c:v>
                </c:pt>
                <c:pt idx="1286">
                  <c:v>0.5623529411764705</c:v>
                </c:pt>
                <c:pt idx="1287">
                  <c:v>0.5617647058823485</c:v>
                </c:pt>
                <c:pt idx="1288">
                  <c:v>0.56105882352941605</c:v>
                </c:pt>
                <c:pt idx="1289">
                  <c:v>0.56247058823529417</c:v>
                </c:pt>
                <c:pt idx="1290">
                  <c:v>0.56129411764705883</c:v>
                </c:pt>
                <c:pt idx="1291">
                  <c:v>0.56117647058823561</c:v>
                </c:pt>
                <c:pt idx="1292">
                  <c:v>0.56223529411764706</c:v>
                </c:pt>
                <c:pt idx="1293">
                  <c:v>0.56058823529411772</c:v>
                </c:pt>
                <c:pt idx="1294">
                  <c:v>0.56141176470588228</c:v>
                </c:pt>
                <c:pt idx="1295">
                  <c:v>0.56117647058823561</c:v>
                </c:pt>
                <c:pt idx="1296">
                  <c:v>0.56094117647059583</c:v>
                </c:pt>
                <c:pt idx="1297">
                  <c:v>0.5608235294117645</c:v>
                </c:pt>
                <c:pt idx="1298">
                  <c:v>0.56117647058823561</c:v>
                </c:pt>
                <c:pt idx="1299">
                  <c:v>0.56105882352941605</c:v>
                </c:pt>
                <c:pt idx="1300">
                  <c:v>0.5603529411764705</c:v>
                </c:pt>
                <c:pt idx="1301">
                  <c:v>0.56164705882353372</c:v>
                </c:pt>
                <c:pt idx="1302">
                  <c:v>0.56058823529411772</c:v>
                </c:pt>
                <c:pt idx="1303">
                  <c:v>0.56047058823529416</c:v>
                </c:pt>
                <c:pt idx="1304">
                  <c:v>0.56188235294117661</c:v>
                </c:pt>
                <c:pt idx="1305">
                  <c:v>0.56011764705882361</c:v>
                </c:pt>
                <c:pt idx="1306">
                  <c:v>0.56105882352941605</c:v>
                </c:pt>
                <c:pt idx="1307">
                  <c:v>0.56152941176470583</c:v>
                </c:pt>
                <c:pt idx="1308">
                  <c:v>0.56011764705882361</c:v>
                </c:pt>
                <c:pt idx="1309">
                  <c:v>0.56152941176470583</c:v>
                </c:pt>
                <c:pt idx="1310">
                  <c:v>0.56129411764705883</c:v>
                </c:pt>
                <c:pt idx="1311">
                  <c:v>0.5603529411764705</c:v>
                </c:pt>
                <c:pt idx="1312">
                  <c:v>0.56141176470588228</c:v>
                </c:pt>
                <c:pt idx="1313">
                  <c:v>0.5608235294117645</c:v>
                </c:pt>
                <c:pt idx="1314">
                  <c:v>0.56058823529411772</c:v>
                </c:pt>
                <c:pt idx="1315">
                  <c:v>0.5608235294117645</c:v>
                </c:pt>
                <c:pt idx="1316">
                  <c:v>0.56105882352941605</c:v>
                </c:pt>
                <c:pt idx="1317">
                  <c:v>0.5603529411764705</c:v>
                </c:pt>
                <c:pt idx="1318">
                  <c:v>0.56094117647059583</c:v>
                </c:pt>
                <c:pt idx="1319">
                  <c:v>0.56117647058823561</c:v>
                </c:pt>
                <c:pt idx="1320">
                  <c:v>0.56000000000000005</c:v>
                </c:pt>
                <c:pt idx="1321">
                  <c:v>0.56141176470588228</c:v>
                </c:pt>
                <c:pt idx="1322">
                  <c:v>0.56094117647059583</c:v>
                </c:pt>
                <c:pt idx="1323">
                  <c:v>0.56000000000000005</c:v>
                </c:pt>
                <c:pt idx="1324">
                  <c:v>0.5617647058823485</c:v>
                </c:pt>
                <c:pt idx="1325">
                  <c:v>0.5602352941176465</c:v>
                </c:pt>
                <c:pt idx="1326">
                  <c:v>0.56070588235294161</c:v>
                </c:pt>
                <c:pt idx="1327">
                  <c:v>0.56141176470588228</c:v>
                </c:pt>
                <c:pt idx="1328">
                  <c:v>0.5602352941176465</c:v>
                </c:pt>
                <c:pt idx="1329">
                  <c:v>0.56105882352941605</c:v>
                </c:pt>
                <c:pt idx="1330">
                  <c:v>0.5608235294117645</c:v>
                </c:pt>
                <c:pt idx="1331">
                  <c:v>0.56070588235294161</c:v>
                </c:pt>
                <c:pt idx="1332">
                  <c:v>0.56094117647059583</c:v>
                </c:pt>
                <c:pt idx="1333">
                  <c:v>0.56058823529411772</c:v>
                </c:pt>
                <c:pt idx="1334">
                  <c:v>0.56094117647059583</c:v>
                </c:pt>
                <c:pt idx="1335">
                  <c:v>0.5602352941176465</c:v>
                </c:pt>
                <c:pt idx="1336">
                  <c:v>0.5608235294117645</c:v>
                </c:pt>
                <c:pt idx="1337">
                  <c:v>0.56094117647059583</c:v>
                </c:pt>
                <c:pt idx="1338">
                  <c:v>0.55976470588234828</c:v>
                </c:pt>
                <c:pt idx="1339">
                  <c:v>0.56141176470588228</c:v>
                </c:pt>
                <c:pt idx="1340">
                  <c:v>0.5602352941176465</c:v>
                </c:pt>
                <c:pt idx="1341">
                  <c:v>0.55988235294117661</c:v>
                </c:pt>
                <c:pt idx="1342">
                  <c:v>0.5617647058823485</c:v>
                </c:pt>
                <c:pt idx="1343">
                  <c:v>0.55988235294117661</c:v>
                </c:pt>
                <c:pt idx="1344">
                  <c:v>0.56047058823529416</c:v>
                </c:pt>
                <c:pt idx="1345">
                  <c:v>0.56141176470588228</c:v>
                </c:pt>
                <c:pt idx="1346">
                  <c:v>0.55952941176470583</c:v>
                </c:pt>
                <c:pt idx="1347">
                  <c:v>0.56105882352941605</c:v>
                </c:pt>
                <c:pt idx="1348">
                  <c:v>0.56094117647059583</c:v>
                </c:pt>
                <c:pt idx="1349">
                  <c:v>0.55964705882353372</c:v>
                </c:pt>
                <c:pt idx="1350">
                  <c:v>0.56105882352941605</c:v>
                </c:pt>
                <c:pt idx="1351">
                  <c:v>0.5603529411764705</c:v>
                </c:pt>
                <c:pt idx="1352">
                  <c:v>0.56011764705882361</c:v>
                </c:pt>
                <c:pt idx="1353">
                  <c:v>0.56058823529411772</c:v>
                </c:pt>
                <c:pt idx="1354">
                  <c:v>0.5603529411764705</c:v>
                </c:pt>
                <c:pt idx="1355">
                  <c:v>0.56011764705882361</c:v>
                </c:pt>
                <c:pt idx="1356">
                  <c:v>0.5603529411764705</c:v>
                </c:pt>
                <c:pt idx="1357">
                  <c:v>0.5603529411764705</c:v>
                </c:pt>
                <c:pt idx="1358">
                  <c:v>0.56000000000000005</c:v>
                </c:pt>
                <c:pt idx="1359">
                  <c:v>0.56000000000000005</c:v>
                </c:pt>
                <c:pt idx="1360">
                  <c:v>0.5603529411764705</c:v>
                </c:pt>
                <c:pt idx="1361">
                  <c:v>0.55964705882353372</c:v>
                </c:pt>
                <c:pt idx="1362">
                  <c:v>0.56011764705882361</c:v>
                </c:pt>
                <c:pt idx="1363">
                  <c:v>0.5602352941176465</c:v>
                </c:pt>
                <c:pt idx="1364">
                  <c:v>0.55941176470588228</c:v>
                </c:pt>
                <c:pt idx="1365">
                  <c:v>0.56011764705882361</c:v>
                </c:pt>
                <c:pt idx="1366">
                  <c:v>0.56011764705882361</c:v>
                </c:pt>
                <c:pt idx="1367">
                  <c:v>0.55941176470588228</c:v>
                </c:pt>
                <c:pt idx="1368">
                  <c:v>0.5602352941176465</c:v>
                </c:pt>
                <c:pt idx="1369">
                  <c:v>0.56000000000000005</c:v>
                </c:pt>
                <c:pt idx="1370">
                  <c:v>0.55941176470588228</c:v>
                </c:pt>
                <c:pt idx="1371">
                  <c:v>0.5602352941176465</c:v>
                </c:pt>
                <c:pt idx="1372">
                  <c:v>0.55976470588234828</c:v>
                </c:pt>
                <c:pt idx="1373">
                  <c:v>0.55941176470588228</c:v>
                </c:pt>
                <c:pt idx="1374">
                  <c:v>0.5602352941176465</c:v>
                </c:pt>
                <c:pt idx="1375">
                  <c:v>0.55976470588234828</c:v>
                </c:pt>
                <c:pt idx="1376">
                  <c:v>0.55964705882353372</c:v>
                </c:pt>
                <c:pt idx="1377">
                  <c:v>0.5603529411764705</c:v>
                </c:pt>
                <c:pt idx="1378">
                  <c:v>0.56000000000000005</c:v>
                </c:pt>
                <c:pt idx="1379">
                  <c:v>0.55952941176470583</c:v>
                </c:pt>
                <c:pt idx="1380">
                  <c:v>0.56070588235294161</c:v>
                </c:pt>
                <c:pt idx="1381">
                  <c:v>0.56000000000000005</c:v>
                </c:pt>
                <c:pt idx="1382">
                  <c:v>0.55964705882353372</c:v>
                </c:pt>
                <c:pt idx="1383">
                  <c:v>0.56094117647059583</c:v>
                </c:pt>
                <c:pt idx="1384">
                  <c:v>0.55952941176470583</c:v>
                </c:pt>
                <c:pt idx="1385">
                  <c:v>0.55988235294117661</c:v>
                </c:pt>
                <c:pt idx="1386">
                  <c:v>0.56058823529411772</c:v>
                </c:pt>
                <c:pt idx="1387">
                  <c:v>0.55905882352941605</c:v>
                </c:pt>
                <c:pt idx="1388">
                  <c:v>0.56011764705882361</c:v>
                </c:pt>
                <c:pt idx="1389">
                  <c:v>0.55988235294117661</c:v>
                </c:pt>
                <c:pt idx="1390">
                  <c:v>0.55929411764705883</c:v>
                </c:pt>
                <c:pt idx="1391">
                  <c:v>0.55988235294117661</c:v>
                </c:pt>
                <c:pt idx="1392">
                  <c:v>0.55988235294117661</c:v>
                </c:pt>
                <c:pt idx="1393">
                  <c:v>0.55952941176470583</c:v>
                </c:pt>
                <c:pt idx="1394">
                  <c:v>0.55964705882353372</c:v>
                </c:pt>
                <c:pt idx="1395">
                  <c:v>0.56000000000000005</c:v>
                </c:pt>
                <c:pt idx="1396">
                  <c:v>0.55952941176470583</c:v>
                </c:pt>
                <c:pt idx="1397">
                  <c:v>0.55941176470588228</c:v>
                </c:pt>
                <c:pt idx="1398">
                  <c:v>0.56047058823529416</c:v>
                </c:pt>
                <c:pt idx="1399">
                  <c:v>0.55917647058823561</c:v>
                </c:pt>
                <c:pt idx="1400">
                  <c:v>0.56000000000000005</c:v>
                </c:pt>
                <c:pt idx="1401">
                  <c:v>0.5603529411764705</c:v>
                </c:pt>
                <c:pt idx="1402">
                  <c:v>0.55917647058823561</c:v>
                </c:pt>
                <c:pt idx="1403">
                  <c:v>0.5603529411764705</c:v>
                </c:pt>
                <c:pt idx="1404">
                  <c:v>0.5602352941176465</c:v>
                </c:pt>
                <c:pt idx="1405">
                  <c:v>0.55917647058823561</c:v>
                </c:pt>
                <c:pt idx="1406">
                  <c:v>0.5608235294117645</c:v>
                </c:pt>
                <c:pt idx="1407">
                  <c:v>0.55976470588234828</c:v>
                </c:pt>
                <c:pt idx="1408">
                  <c:v>0.55964705882353372</c:v>
                </c:pt>
                <c:pt idx="1409">
                  <c:v>0.56070588235294161</c:v>
                </c:pt>
                <c:pt idx="1410">
                  <c:v>0.55976470588234828</c:v>
                </c:pt>
                <c:pt idx="1411">
                  <c:v>0.56011764705882361</c:v>
                </c:pt>
                <c:pt idx="1412">
                  <c:v>0.56047058823529416</c:v>
                </c:pt>
                <c:pt idx="1413">
                  <c:v>0.56011764705882361</c:v>
                </c:pt>
                <c:pt idx="1414">
                  <c:v>0.5603529411764705</c:v>
                </c:pt>
                <c:pt idx="1415">
                  <c:v>0.5603529411764705</c:v>
                </c:pt>
                <c:pt idx="1416">
                  <c:v>0.56070588235294161</c:v>
                </c:pt>
                <c:pt idx="1417">
                  <c:v>0.56000000000000005</c:v>
                </c:pt>
                <c:pt idx="1418">
                  <c:v>0.56094117647059583</c:v>
                </c:pt>
                <c:pt idx="1419">
                  <c:v>0.56070588235294161</c:v>
                </c:pt>
                <c:pt idx="1420">
                  <c:v>0.56011764705882361</c:v>
                </c:pt>
                <c:pt idx="1421">
                  <c:v>0.56152941176470583</c:v>
                </c:pt>
                <c:pt idx="1422">
                  <c:v>0.56058823529411772</c:v>
                </c:pt>
                <c:pt idx="1423">
                  <c:v>0.56094117647059583</c:v>
                </c:pt>
                <c:pt idx="1424">
                  <c:v>0.56164705882353372</c:v>
                </c:pt>
                <c:pt idx="1425">
                  <c:v>0.56047058823529416</c:v>
                </c:pt>
                <c:pt idx="1426">
                  <c:v>0.56117647058823561</c:v>
                </c:pt>
                <c:pt idx="1427">
                  <c:v>0.5608235294117645</c:v>
                </c:pt>
                <c:pt idx="1428">
                  <c:v>0.56094117647059583</c:v>
                </c:pt>
                <c:pt idx="1429">
                  <c:v>0.56070588235294161</c:v>
                </c:pt>
                <c:pt idx="1430">
                  <c:v>0.56105882352941605</c:v>
                </c:pt>
                <c:pt idx="1431">
                  <c:v>0.56070588235294161</c:v>
                </c:pt>
                <c:pt idx="1432">
                  <c:v>0.5602352941176465</c:v>
                </c:pt>
                <c:pt idx="1433">
                  <c:v>0.56117647058823561</c:v>
                </c:pt>
                <c:pt idx="1434">
                  <c:v>0.5603529411764705</c:v>
                </c:pt>
                <c:pt idx="1435">
                  <c:v>0.5603529411764705</c:v>
                </c:pt>
                <c:pt idx="1436">
                  <c:v>0.56117647058823561</c:v>
                </c:pt>
                <c:pt idx="1437">
                  <c:v>0.56011764705882361</c:v>
                </c:pt>
                <c:pt idx="1438">
                  <c:v>0.56070588235294161</c:v>
                </c:pt>
                <c:pt idx="1439">
                  <c:v>0.5608235294117645</c:v>
                </c:pt>
                <c:pt idx="1440">
                  <c:v>0.5602352941176465</c:v>
                </c:pt>
                <c:pt idx="1441">
                  <c:v>0.56058823529411772</c:v>
                </c:pt>
                <c:pt idx="1442">
                  <c:v>0.56094117647059583</c:v>
                </c:pt>
                <c:pt idx="1443">
                  <c:v>0.5603529411764705</c:v>
                </c:pt>
                <c:pt idx="1444">
                  <c:v>0.56058823529411772</c:v>
                </c:pt>
                <c:pt idx="1445">
                  <c:v>0.56094117647059583</c:v>
                </c:pt>
                <c:pt idx="1446">
                  <c:v>0.5602352941176465</c:v>
                </c:pt>
                <c:pt idx="1447">
                  <c:v>0.56047058823529416</c:v>
                </c:pt>
                <c:pt idx="1448">
                  <c:v>0.56117647058823561</c:v>
                </c:pt>
                <c:pt idx="1449">
                  <c:v>0.55988235294117661</c:v>
                </c:pt>
                <c:pt idx="1450">
                  <c:v>0.5608235294117645</c:v>
                </c:pt>
                <c:pt idx="1451">
                  <c:v>0.56094117647059583</c:v>
                </c:pt>
                <c:pt idx="1452">
                  <c:v>0.55964705882353372</c:v>
                </c:pt>
                <c:pt idx="1453">
                  <c:v>0.56105882352941605</c:v>
                </c:pt>
                <c:pt idx="1454">
                  <c:v>0.56058823529411772</c:v>
                </c:pt>
                <c:pt idx="1455">
                  <c:v>0.55964705882353372</c:v>
                </c:pt>
                <c:pt idx="1456">
                  <c:v>0.56117647058823561</c:v>
                </c:pt>
                <c:pt idx="1457">
                  <c:v>0.5602352941176465</c:v>
                </c:pt>
                <c:pt idx="1458">
                  <c:v>0.56000000000000005</c:v>
                </c:pt>
                <c:pt idx="1459">
                  <c:v>0.56094117647059583</c:v>
                </c:pt>
                <c:pt idx="1460">
                  <c:v>0.56000000000000005</c:v>
                </c:pt>
                <c:pt idx="1461">
                  <c:v>0.56011764705882361</c:v>
                </c:pt>
                <c:pt idx="1462">
                  <c:v>0.5608235294117645</c:v>
                </c:pt>
                <c:pt idx="1463">
                  <c:v>0.56000000000000005</c:v>
                </c:pt>
                <c:pt idx="1464">
                  <c:v>0.5603529411764705</c:v>
                </c:pt>
                <c:pt idx="1465">
                  <c:v>0.56058823529411772</c:v>
                </c:pt>
                <c:pt idx="1466">
                  <c:v>0.5602352941176465</c:v>
                </c:pt>
                <c:pt idx="1467">
                  <c:v>0.56011764705882361</c:v>
                </c:pt>
                <c:pt idx="1468">
                  <c:v>0.56047058823529416</c:v>
                </c:pt>
                <c:pt idx="1469">
                  <c:v>0.5602352941176465</c:v>
                </c:pt>
                <c:pt idx="1470">
                  <c:v>0.55976470588234828</c:v>
                </c:pt>
                <c:pt idx="1471">
                  <c:v>0.56047058823529416</c:v>
                </c:pt>
                <c:pt idx="1472">
                  <c:v>0.5602352941176465</c:v>
                </c:pt>
                <c:pt idx="1473">
                  <c:v>0.55952941176470583</c:v>
                </c:pt>
                <c:pt idx="1474">
                  <c:v>0.56094117647059583</c:v>
                </c:pt>
                <c:pt idx="1475">
                  <c:v>0.55976470588234828</c:v>
                </c:pt>
                <c:pt idx="1476">
                  <c:v>0.55976470588234828</c:v>
                </c:pt>
                <c:pt idx="1477">
                  <c:v>0.56094117647059583</c:v>
                </c:pt>
                <c:pt idx="1478">
                  <c:v>0.55941176470588228</c:v>
                </c:pt>
                <c:pt idx="1479">
                  <c:v>0.5602352941176465</c:v>
                </c:pt>
                <c:pt idx="1480">
                  <c:v>0.5608235294117645</c:v>
                </c:pt>
                <c:pt idx="1481">
                  <c:v>0.55929411764705883</c:v>
                </c:pt>
                <c:pt idx="1482">
                  <c:v>0.56058823529411772</c:v>
                </c:pt>
                <c:pt idx="1483">
                  <c:v>0.5602352941176465</c:v>
                </c:pt>
                <c:pt idx="1484">
                  <c:v>0.55988235294117661</c:v>
                </c:pt>
                <c:pt idx="1485">
                  <c:v>0.5603529411764705</c:v>
                </c:pt>
                <c:pt idx="1486">
                  <c:v>0.56011764705882361</c:v>
                </c:pt>
                <c:pt idx="1487">
                  <c:v>0.56000000000000005</c:v>
                </c:pt>
                <c:pt idx="1488">
                  <c:v>0.55988235294117661</c:v>
                </c:pt>
                <c:pt idx="1489">
                  <c:v>0.5603529411764705</c:v>
                </c:pt>
                <c:pt idx="1490">
                  <c:v>0.55988235294117661</c:v>
                </c:pt>
                <c:pt idx="1491">
                  <c:v>0.55964705882353372</c:v>
                </c:pt>
                <c:pt idx="1492">
                  <c:v>0.5608235294117645</c:v>
                </c:pt>
                <c:pt idx="1493">
                  <c:v>0.55929411764705883</c:v>
                </c:pt>
                <c:pt idx="1494">
                  <c:v>0.56000000000000005</c:v>
                </c:pt>
                <c:pt idx="1495">
                  <c:v>0.56058823529411772</c:v>
                </c:pt>
                <c:pt idx="1496">
                  <c:v>0.55905882352941605</c:v>
                </c:pt>
                <c:pt idx="1497">
                  <c:v>0.56047058823529416</c:v>
                </c:pt>
                <c:pt idx="1498">
                  <c:v>0.5602352941176465</c:v>
                </c:pt>
                <c:pt idx="1499">
                  <c:v>0.55905882352941605</c:v>
                </c:pt>
                <c:pt idx="1500">
                  <c:v>0.56058823529411772</c:v>
                </c:pt>
                <c:pt idx="1501">
                  <c:v>0.56000000000000005</c:v>
                </c:pt>
                <c:pt idx="1502">
                  <c:v>0.55929411764705883</c:v>
                </c:pt>
                <c:pt idx="1503">
                  <c:v>0.56058823529411772</c:v>
                </c:pt>
                <c:pt idx="1504">
                  <c:v>0.55988235294117661</c:v>
                </c:pt>
                <c:pt idx="1505">
                  <c:v>0.55952941176470583</c:v>
                </c:pt>
                <c:pt idx="1506">
                  <c:v>0.56047058823529416</c:v>
                </c:pt>
                <c:pt idx="1507">
                  <c:v>0.55976470588234828</c:v>
                </c:pt>
                <c:pt idx="1508">
                  <c:v>0.55988235294117661</c:v>
                </c:pt>
                <c:pt idx="1509">
                  <c:v>0.5602352941176465</c:v>
                </c:pt>
                <c:pt idx="1510">
                  <c:v>0.56011764705882361</c:v>
                </c:pt>
                <c:pt idx="1511">
                  <c:v>0.55976470588234828</c:v>
                </c:pt>
                <c:pt idx="1512">
                  <c:v>0.5603529411764705</c:v>
                </c:pt>
                <c:pt idx="1513">
                  <c:v>0.5603529411764705</c:v>
                </c:pt>
                <c:pt idx="1514">
                  <c:v>0.55976470588234828</c:v>
                </c:pt>
                <c:pt idx="1515">
                  <c:v>0.56070588235294161</c:v>
                </c:pt>
              </c:numCache>
            </c:numRef>
          </c:yVal>
          <c:smooth val="1"/>
        </c:ser>
        <c:axId val="83127680"/>
        <c:axId val="83138048"/>
      </c:scatterChart>
      <c:valAx>
        <c:axId val="83127680"/>
        <c:scaling>
          <c:orientation val="minMax"/>
          <c:max val="60"/>
          <c:min val="0"/>
        </c:scaling>
        <c:axPos val="b"/>
        <c:title>
          <c:tx>
            <c:rich>
              <a:bodyPr/>
              <a:lstStyle/>
              <a:p>
                <a:pPr>
                  <a:defRPr sz="1800">
                    <a:latin typeface="+mj-lt"/>
                  </a:defRPr>
                </a:pPr>
                <a:r>
                  <a:rPr lang="hr-HR" sz="1800">
                    <a:latin typeface="+mj-lt"/>
                    <a:cs typeface="Arial" pitchFamily="34" charset="0"/>
                  </a:rPr>
                  <a:t>time (s)</a:t>
                </a:r>
              </a:p>
            </c:rich>
          </c:tx>
          <c:layout>
            <c:manualLayout>
              <c:xMode val="edge"/>
              <c:yMode val="edge"/>
              <c:x val="0.46306319738058482"/>
              <c:y val="0.91188009338831721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 sz="1600"/>
            </a:pPr>
            <a:endParaRPr lang="sr-Latn-CS"/>
          </a:p>
        </c:txPr>
        <c:crossAx val="83138048"/>
        <c:crosses val="autoZero"/>
        <c:crossBetween val="midCat"/>
      </c:valAx>
      <c:valAx>
        <c:axId val="831380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800">
                    <a:latin typeface="+mj-lt"/>
                  </a:defRPr>
                </a:pPr>
                <a:r>
                  <a:rPr lang="hr-HR" sz="1800" dirty="0" smtClean="0">
                    <a:latin typeface="+mj-lt"/>
                    <a:cs typeface="Arial" pitchFamily="34" charset="0"/>
                  </a:rPr>
                  <a:t>Dimenzionalna</a:t>
                </a:r>
                <a:r>
                  <a:rPr lang="hr-HR" sz="1800" baseline="0" dirty="0" smtClean="0">
                    <a:latin typeface="+mj-lt"/>
                    <a:cs typeface="Arial" pitchFamily="34" charset="0"/>
                  </a:rPr>
                  <a:t> promjena</a:t>
                </a:r>
                <a:r>
                  <a:rPr lang="hr-HR" sz="1800" dirty="0" smtClean="0">
                    <a:latin typeface="+mj-lt"/>
                    <a:cs typeface="Arial" pitchFamily="34" charset="0"/>
                  </a:rPr>
                  <a:t> </a:t>
                </a:r>
                <a:r>
                  <a:rPr lang="hr-HR" sz="1800" dirty="0">
                    <a:latin typeface="+mj-lt"/>
                    <a:cs typeface="Arial" pitchFamily="34" charset="0"/>
                  </a:rPr>
                  <a:t>(%)</a:t>
                </a:r>
              </a:p>
            </c:rich>
          </c:tx>
          <c:layout>
            <c:manualLayout>
              <c:xMode val="edge"/>
              <c:yMode val="edge"/>
              <c:x val="1.6367023160948575E-2"/>
              <c:y val="0.17008690210891597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 sz="1600"/>
            </a:pPr>
            <a:endParaRPr lang="sr-Latn-CS"/>
          </a:p>
        </c:txPr>
        <c:crossAx val="83127680"/>
        <c:crosses val="autoZero"/>
        <c:crossBetween val="midCat"/>
      </c:valAx>
      <c:spPr>
        <a:ln w="28575"/>
      </c:spPr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sr-Latn-CS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sr-Latn-CS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sr-Latn-CS"/>
          </a:p>
        </c:txPr>
      </c:legendEntry>
      <c:legendEntry>
        <c:idx val="3"/>
        <c:txPr>
          <a:bodyPr/>
          <a:lstStyle/>
          <a:p>
            <a:pPr>
              <a:defRPr sz="1600"/>
            </a:pPr>
            <a:endParaRPr lang="sr-Latn-CS"/>
          </a:p>
        </c:txPr>
      </c:legendEntry>
      <c:layout>
        <c:manualLayout>
          <c:xMode val="edge"/>
          <c:yMode val="edge"/>
          <c:x val="0.70680773415113263"/>
          <c:y val="0.54431206990072845"/>
          <c:w val="0.17955918944016744"/>
          <c:h val="0.2499113660573668"/>
        </c:manualLayout>
      </c:layout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autoTitleDeleted val="1"/>
    <c:plotArea>
      <c:layout>
        <c:manualLayout>
          <c:layoutTarget val="inner"/>
          <c:xMode val="edge"/>
          <c:yMode val="edge"/>
          <c:x val="0.13089129483814524"/>
          <c:y val="0.19480351414406533"/>
          <c:w val="0.83855314960629856"/>
          <c:h val="0.68921660834062359"/>
        </c:manualLayout>
      </c:layout>
      <c:barChart>
        <c:barDir val="col"/>
        <c:grouping val="clustered"/>
        <c:ser>
          <c:idx val="0"/>
          <c:order val="0"/>
          <c:tx>
            <c:strRef>
              <c:f>Sheet1!$A$4</c:f>
              <c:strCache>
                <c:ptCount val="1"/>
                <c:pt idx="0">
                  <c:v>microhardness</c:v>
                </c:pt>
              </c:strCache>
            </c:strRef>
          </c:tx>
          <c:dLbls>
            <c:txPr>
              <a:bodyPr/>
              <a:lstStyle/>
              <a:p>
                <a:pPr>
                  <a:defRPr sz="1800"/>
                </a:pPr>
                <a:endParaRPr lang="sr-Latn-CS"/>
              </a:p>
            </c:txPr>
            <c:showVal val="1"/>
          </c:dLbls>
          <c:cat>
            <c:strRef>
              <c:f>Sheet1!$B$3:$E$3</c:f>
              <c:strCache>
                <c:ptCount val="4"/>
                <c:pt idx="0">
                  <c:v>ACP-III</c:v>
                </c:pt>
                <c:pt idx="1">
                  <c:v>10% Si</c:v>
                </c:pt>
                <c:pt idx="2">
                  <c:v>10% Ba</c:v>
                </c:pt>
                <c:pt idx="3">
                  <c:v>CerX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10.54</c:v>
                </c:pt>
                <c:pt idx="1">
                  <c:v>12.82</c:v>
                </c:pt>
                <c:pt idx="2">
                  <c:v>10.75</c:v>
                </c:pt>
                <c:pt idx="3">
                  <c:v>20.73</c:v>
                </c:pt>
              </c:numCache>
            </c:numRef>
          </c:val>
        </c:ser>
        <c:dLbls>
          <c:showVal val="1"/>
        </c:dLbls>
        <c:axId val="86255872"/>
        <c:axId val="86257664"/>
      </c:barChart>
      <c:catAx>
        <c:axId val="86255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/>
            </a:pPr>
            <a:endParaRPr lang="sr-Latn-CS"/>
          </a:p>
        </c:txPr>
        <c:crossAx val="86257664"/>
        <c:crosses val="autoZero"/>
        <c:auto val="1"/>
        <c:lblAlgn val="ctr"/>
        <c:lblOffset val="100"/>
      </c:catAx>
      <c:valAx>
        <c:axId val="8625766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hr-HR" sz="1800" b="1" i="0" baseline="0" dirty="0" smtClean="0"/>
                  <a:t>Mikrotvrdoća (HV)</a:t>
                </a:r>
                <a:endParaRPr lang="en-US" sz="1800" b="1" i="0" baseline="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sr-Latn-CS"/>
          </a:p>
        </c:txPr>
        <c:crossAx val="86255872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2DF1F-50D9-4F92-93EA-1166670216DC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7563AD4-7E49-4E93-905F-8F7AC36E7A45}">
      <dgm:prSet phldrT="[Text]" custT="1"/>
      <dgm:spPr/>
      <dgm:t>
        <a:bodyPr/>
        <a:lstStyle/>
        <a:p>
          <a:pPr algn="l"/>
          <a:endParaRPr lang="hr-HR" sz="2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EAA1F0D-C4D1-4095-93C7-106D87D2809D}" type="parTrans" cxnId="{9585E4FB-0B03-4A75-86D9-485233FC607E}">
      <dgm:prSet/>
      <dgm:spPr/>
      <dgm:t>
        <a:bodyPr/>
        <a:lstStyle/>
        <a:p>
          <a:endParaRPr lang="hr-HR"/>
        </a:p>
      </dgm:t>
    </dgm:pt>
    <dgm:pt modelId="{D8E883BC-F884-435C-BB53-100501E434D2}" type="sibTrans" cxnId="{9585E4FB-0B03-4A75-86D9-485233FC607E}">
      <dgm:prSet/>
      <dgm:spPr/>
      <dgm:t>
        <a:bodyPr/>
        <a:lstStyle/>
        <a:p>
          <a:endParaRPr lang="hr-HR"/>
        </a:p>
      </dgm:t>
    </dgm:pt>
    <dgm:pt modelId="{DAA373E3-5216-4F99-9D05-669FDD0C9652}">
      <dgm:prSet phldrT="[Text]" custT="1"/>
      <dgm:spPr/>
      <dgm:t>
        <a:bodyPr/>
        <a:lstStyle/>
        <a:p>
          <a:pPr algn="ctr"/>
          <a:endParaRPr lang="hr-HR" sz="2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D8ABE10-9CA6-48A6-B52D-0A1E68394DD7}" type="parTrans" cxnId="{BCC91A5D-53D8-46C8-956E-C1CAC0D86640}">
      <dgm:prSet/>
      <dgm:spPr/>
      <dgm:t>
        <a:bodyPr/>
        <a:lstStyle/>
        <a:p>
          <a:endParaRPr lang="hr-HR"/>
        </a:p>
      </dgm:t>
    </dgm:pt>
    <dgm:pt modelId="{C8183C88-5DC1-4E79-B20B-05A1453C3A04}" type="sibTrans" cxnId="{BCC91A5D-53D8-46C8-956E-C1CAC0D86640}">
      <dgm:prSet/>
      <dgm:spPr/>
      <dgm:t>
        <a:bodyPr/>
        <a:lstStyle/>
        <a:p>
          <a:endParaRPr lang="hr-HR"/>
        </a:p>
      </dgm:t>
    </dgm:pt>
    <dgm:pt modelId="{A117A295-BB2C-4410-B414-6162F4476D08}">
      <dgm:prSet/>
      <dgm:spPr/>
      <dgm:t>
        <a:bodyPr/>
        <a:lstStyle/>
        <a:p>
          <a:endParaRPr lang="hr-HR" sz="36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4384733-4724-497A-A1D8-7C773897D94D}" type="parTrans" cxnId="{88F81E99-CCF5-40C7-87C7-7A5A4FE1E786}">
      <dgm:prSet/>
      <dgm:spPr/>
      <dgm:t>
        <a:bodyPr/>
        <a:lstStyle/>
        <a:p>
          <a:endParaRPr lang="hr-HR"/>
        </a:p>
      </dgm:t>
    </dgm:pt>
    <dgm:pt modelId="{8738B7D8-0A8E-4337-8914-22FF4FA9FA87}" type="sibTrans" cxnId="{88F81E99-CCF5-40C7-87C7-7A5A4FE1E786}">
      <dgm:prSet/>
      <dgm:spPr/>
      <dgm:t>
        <a:bodyPr/>
        <a:lstStyle/>
        <a:p>
          <a:endParaRPr lang="hr-HR"/>
        </a:p>
      </dgm:t>
    </dgm:pt>
    <dgm:pt modelId="{401CE75C-BB5B-45A3-8C8B-F73BEB10679A}">
      <dgm:prSet custT="1"/>
      <dgm:spPr/>
      <dgm:t>
        <a:bodyPr/>
        <a:lstStyle/>
        <a:p>
          <a:r>
            <a:rPr lang="hr-HR" sz="2800" dirty="0" smtClean="0">
              <a:solidFill>
                <a:schemeClr val="tx1">
                  <a:lumMod val="65000"/>
                  <a:lumOff val="35000"/>
                </a:schemeClr>
              </a:solidFill>
            </a:rPr>
            <a:t>Bolja mehanička svojstva</a:t>
          </a:r>
          <a:endParaRPr lang="hr-HR" sz="2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F74DF8A-8B1F-402B-9008-C6FD8C87FA36}" type="parTrans" cxnId="{D041C3D1-C81A-4E7B-AD6C-BE843C92CCE9}">
      <dgm:prSet/>
      <dgm:spPr/>
      <dgm:t>
        <a:bodyPr/>
        <a:lstStyle/>
        <a:p>
          <a:endParaRPr lang="hr-HR"/>
        </a:p>
      </dgm:t>
    </dgm:pt>
    <dgm:pt modelId="{B569B11C-0E7E-4BA0-86E3-E732C46CB10C}" type="sibTrans" cxnId="{D041C3D1-C81A-4E7B-AD6C-BE843C92CCE9}">
      <dgm:prSet/>
      <dgm:spPr/>
      <dgm:t>
        <a:bodyPr/>
        <a:lstStyle/>
        <a:p>
          <a:endParaRPr lang="hr-HR"/>
        </a:p>
      </dgm:t>
    </dgm:pt>
    <dgm:pt modelId="{A96D2989-4B6C-46CF-AB86-231083A42F63}">
      <dgm:prSet custT="1"/>
      <dgm:spPr/>
      <dgm:t>
        <a:bodyPr/>
        <a:lstStyle/>
        <a:p>
          <a:r>
            <a:rPr lang="hr-HR" sz="2800" dirty="0" smtClean="0">
              <a:solidFill>
                <a:schemeClr val="tx1">
                  <a:lumMod val="65000"/>
                  <a:lumOff val="35000"/>
                </a:schemeClr>
              </a:solidFill>
            </a:rPr>
            <a:t>Manje polimerizacijsko skupljanje</a:t>
          </a:r>
          <a:endParaRPr lang="hr-HR" sz="2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B54EF21-FF04-4F63-A693-73E16124AE0C}" type="sibTrans" cxnId="{BA7FE5AD-C7F9-46B2-8A0A-B49E932A37FF}">
      <dgm:prSet/>
      <dgm:spPr/>
      <dgm:t>
        <a:bodyPr/>
        <a:lstStyle/>
        <a:p>
          <a:endParaRPr lang="hr-HR"/>
        </a:p>
      </dgm:t>
    </dgm:pt>
    <dgm:pt modelId="{7FD40B72-9FA5-4F60-8F3D-9E052309B49B}" type="parTrans" cxnId="{BA7FE5AD-C7F9-46B2-8A0A-B49E932A37FF}">
      <dgm:prSet/>
      <dgm:spPr/>
      <dgm:t>
        <a:bodyPr/>
        <a:lstStyle/>
        <a:p>
          <a:endParaRPr lang="hr-HR"/>
        </a:p>
      </dgm:t>
    </dgm:pt>
    <dgm:pt modelId="{EFBB8D8E-4ABA-43F3-A15A-A4E1906FE413}">
      <dgm:prSet custT="1"/>
      <dgm:spPr/>
      <dgm:t>
        <a:bodyPr/>
        <a:lstStyle/>
        <a:p>
          <a:r>
            <a:rPr lang="hr-HR" sz="2800" dirty="0" smtClean="0">
              <a:solidFill>
                <a:schemeClr val="tx1">
                  <a:lumMod val="65000"/>
                  <a:lumOff val="35000"/>
                </a:schemeClr>
              </a:solidFill>
            </a:rPr>
            <a:t>Otpuštanje iona?</a:t>
          </a:r>
          <a:endParaRPr lang="hr-HR" sz="2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3E78AA4-4F9F-4909-A4B5-51BDD88459DE}" type="sibTrans" cxnId="{6B6121CE-2C56-4997-8683-D8297240E51C}">
      <dgm:prSet/>
      <dgm:spPr/>
      <dgm:t>
        <a:bodyPr/>
        <a:lstStyle/>
        <a:p>
          <a:endParaRPr lang="hr-HR"/>
        </a:p>
      </dgm:t>
    </dgm:pt>
    <dgm:pt modelId="{1F897E96-B224-4F44-B4AB-A0E5A4187609}" type="parTrans" cxnId="{6B6121CE-2C56-4997-8683-D8297240E51C}">
      <dgm:prSet/>
      <dgm:spPr/>
      <dgm:t>
        <a:bodyPr/>
        <a:lstStyle/>
        <a:p>
          <a:endParaRPr lang="hr-HR"/>
        </a:p>
      </dgm:t>
    </dgm:pt>
    <dgm:pt modelId="{4C13012A-D085-4B81-9C7F-3A2BA6565CEE}">
      <dgm:prSet custT="1"/>
      <dgm:spPr/>
      <dgm:t>
        <a:bodyPr/>
        <a:lstStyle/>
        <a:p>
          <a:r>
            <a:rPr lang="hr-HR" sz="2800" dirty="0" smtClean="0">
              <a:solidFill>
                <a:schemeClr val="tx1">
                  <a:lumMod val="65000"/>
                  <a:lumOff val="35000"/>
                </a:schemeClr>
              </a:solidFill>
            </a:rPr>
            <a:t>Stupanj konverzije?</a:t>
          </a:r>
          <a:endParaRPr lang="hr-HR" sz="2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BD10B31-CA66-4FF1-B5E3-0038982D97AF}" type="parTrans" cxnId="{FF543127-5FF4-4751-B062-1BE33048B9B6}">
      <dgm:prSet/>
      <dgm:spPr/>
      <dgm:t>
        <a:bodyPr/>
        <a:lstStyle/>
        <a:p>
          <a:endParaRPr lang="hr-HR"/>
        </a:p>
      </dgm:t>
    </dgm:pt>
    <dgm:pt modelId="{00C34DAA-51E4-4326-A8C5-74F362F87C04}" type="sibTrans" cxnId="{FF543127-5FF4-4751-B062-1BE33048B9B6}">
      <dgm:prSet/>
      <dgm:spPr/>
      <dgm:t>
        <a:bodyPr/>
        <a:lstStyle/>
        <a:p>
          <a:endParaRPr lang="hr-HR"/>
        </a:p>
      </dgm:t>
    </dgm:pt>
    <dgm:pt modelId="{A7000A71-4D5E-41CF-8A44-982A0FB524BF}" type="pres">
      <dgm:prSet presAssocID="{9ED2DF1F-50D9-4F92-93EA-1166670216DC}" presName="compositeShape" presStyleCnt="0">
        <dgm:presLayoutVars>
          <dgm:chMax val="2"/>
          <dgm:dir val="rev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EABA311-2F03-41D7-B434-40EFD33167DC}" type="pres">
      <dgm:prSet presAssocID="{9ED2DF1F-50D9-4F92-93EA-1166670216DC}" presName="divider" presStyleLbl="fgShp" presStyleIdx="0" presStyleCnt="1" custLinFactNeighborY="19869"/>
      <dgm:spPr/>
    </dgm:pt>
    <dgm:pt modelId="{C3A5E8A5-E5B7-4BCC-8792-1ED5D5D2D314}" type="pres">
      <dgm:prSet presAssocID="{D7563AD4-7E49-4E93-905F-8F7AC36E7A45}" presName="downArrow" presStyleLbl="node1" presStyleIdx="0" presStyleCnt="2" custLinFactNeighborY="20337"/>
      <dgm:spPr/>
    </dgm:pt>
    <dgm:pt modelId="{BFC77417-21CA-49CC-8CCE-3F10E60C0C67}" type="pres">
      <dgm:prSet presAssocID="{D7563AD4-7E49-4E93-905F-8F7AC36E7A45}" presName="downArrowText" presStyleLbl="revTx" presStyleIdx="0" presStyleCnt="2" custScaleX="162496" custLinFactNeighborX="-13670" custLinFactNeighborY="1135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9729E31-F05F-4201-B231-E4BAED4FF74E}" type="pres">
      <dgm:prSet presAssocID="{DAA373E3-5216-4F99-9D05-669FDD0C9652}" presName="upArrow" presStyleLbl="node1" presStyleIdx="1" presStyleCnt="2" custLinFactNeighborY="14662"/>
      <dgm:spPr/>
    </dgm:pt>
    <dgm:pt modelId="{D7EC51BD-70AF-4374-B75D-84180CD3812A}" type="pres">
      <dgm:prSet presAssocID="{DAA373E3-5216-4F99-9D05-669FDD0C9652}" presName="upArrowText" presStyleLbl="revTx" presStyleIdx="1" presStyleCnt="2" custScaleX="146879" custScaleY="92425" custLinFactNeighborX="38281" custLinFactNeighborY="-21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041C3D1-C81A-4E7B-AD6C-BE843C92CCE9}" srcId="{D7563AD4-7E49-4E93-905F-8F7AC36E7A45}" destId="{401CE75C-BB5B-45A3-8C8B-F73BEB10679A}" srcOrd="1" destOrd="0" parTransId="{6F74DF8A-8B1F-402B-9008-C6FD8C87FA36}" sibTransId="{B569B11C-0E7E-4BA0-86E3-E732C46CB10C}"/>
    <dgm:cxn modelId="{C1ACB4B4-2F7F-4F5E-821A-C7F7F0D6C75F}" type="presOf" srcId="{A96D2989-4B6C-46CF-AB86-231083A42F63}" destId="{BFC77417-21CA-49CC-8CCE-3F10E60C0C67}" srcOrd="0" destOrd="1" presId="urn:microsoft.com/office/officeart/2005/8/layout/arrow3"/>
    <dgm:cxn modelId="{88F81E99-CCF5-40C7-87C7-7A5A4FE1E786}" srcId="{D7563AD4-7E49-4E93-905F-8F7AC36E7A45}" destId="{A117A295-BB2C-4410-B414-6162F4476D08}" srcOrd="2" destOrd="0" parTransId="{94384733-4724-497A-A1D8-7C773897D94D}" sibTransId="{8738B7D8-0A8E-4337-8914-22FF4FA9FA87}"/>
    <dgm:cxn modelId="{FF543127-5FF4-4751-B062-1BE33048B9B6}" srcId="{DAA373E3-5216-4F99-9D05-669FDD0C9652}" destId="{4C13012A-D085-4B81-9C7F-3A2BA6565CEE}" srcOrd="1" destOrd="0" parTransId="{1BD10B31-CA66-4FF1-B5E3-0038982D97AF}" sibTransId="{00C34DAA-51E4-4326-A8C5-74F362F87C04}"/>
    <dgm:cxn modelId="{6B2ECF55-BA89-40A9-932D-E3346E4A82F8}" type="presOf" srcId="{401CE75C-BB5B-45A3-8C8B-F73BEB10679A}" destId="{BFC77417-21CA-49CC-8CCE-3F10E60C0C67}" srcOrd="0" destOrd="2" presId="urn:microsoft.com/office/officeart/2005/8/layout/arrow3"/>
    <dgm:cxn modelId="{95ABF43D-E03C-457D-9C54-E404317322AF}" type="presOf" srcId="{EFBB8D8E-4ABA-43F3-A15A-A4E1906FE413}" destId="{D7EC51BD-70AF-4374-B75D-84180CD3812A}" srcOrd="0" destOrd="1" presId="urn:microsoft.com/office/officeart/2005/8/layout/arrow3"/>
    <dgm:cxn modelId="{8E5B4040-167F-4989-B209-B0D500C33E57}" type="presOf" srcId="{A117A295-BB2C-4410-B414-6162F4476D08}" destId="{BFC77417-21CA-49CC-8CCE-3F10E60C0C67}" srcOrd="0" destOrd="3" presId="urn:microsoft.com/office/officeart/2005/8/layout/arrow3"/>
    <dgm:cxn modelId="{BA7FE5AD-C7F9-46B2-8A0A-B49E932A37FF}" srcId="{D7563AD4-7E49-4E93-905F-8F7AC36E7A45}" destId="{A96D2989-4B6C-46CF-AB86-231083A42F63}" srcOrd="0" destOrd="0" parTransId="{7FD40B72-9FA5-4F60-8F3D-9E052309B49B}" sibTransId="{AB54EF21-FF04-4F63-A693-73E16124AE0C}"/>
    <dgm:cxn modelId="{AD4DE2E0-A529-44A6-81A1-7B8ED1A1DC16}" type="presOf" srcId="{D7563AD4-7E49-4E93-905F-8F7AC36E7A45}" destId="{BFC77417-21CA-49CC-8CCE-3F10E60C0C67}" srcOrd="0" destOrd="0" presId="urn:microsoft.com/office/officeart/2005/8/layout/arrow3"/>
    <dgm:cxn modelId="{9585E4FB-0B03-4A75-86D9-485233FC607E}" srcId="{9ED2DF1F-50D9-4F92-93EA-1166670216DC}" destId="{D7563AD4-7E49-4E93-905F-8F7AC36E7A45}" srcOrd="0" destOrd="0" parTransId="{FEAA1F0D-C4D1-4095-93C7-106D87D2809D}" sibTransId="{D8E883BC-F884-435C-BB53-100501E434D2}"/>
    <dgm:cxn modelId="{799A6B1F-6778-47E2-B7E2-9CB127A6F9B5}" type="presOf" srcId="{9ED2DF1F-50D9-4F92-93EA-1166670216DC}" destId="{A7000A71-4D5E-41CF-8A44-982A0FB524BF}" srcOrd="0" destOrd="0" presId="urn:microsoft.com/office/officeart/2005/8/layout/arrow3"/>
    <dgm:cxn modelId="{ADB143AD-A9CE-4F4E-A7FE-2DCDEF27A8F2}" type="presOf" srcId="{4C13012A-D085-4B81-9C7F-3A2BA6565CEE}" destId="{D7EC51BD-70AF-4374-B75D-84180CD3812A}" srcOrd="0" destOrd="2" presId="urn:microsoft.com/office/officeart/2005/8/layout/arrow3"/>
    <dgm:cxn modelId="{BCC91A5D-53D8-46C8-956E-C1CAC0D86640}" srcId="{9ED2DF1F-50D9-4F92-93EA-1166670216DC}" destId="{DAA373E3-5216-4F99-9D05-669FDD0C9652}" srcOrd="1" destOrd="0" parTransId="{1D8ABE10-9CA6-48A6-B52D-0A1E68394DD7}" sibTransId="{C8183C88-5DC1-4E79-B20B-05A1453C3A04}"/>
    <dgm:cxn modelId="{6B6121CE-2C56-4997-8683-D8297240E51C}" srcId="{DAA373E3-5216-4F99-9D05-669FDD0C9652}" destId="{EFBB8D8E-4ABA-43F3-A15A-A4E1906FE413}" srcOrd="0" destOrd="0" parTransId="{1F897E96-B224-4F44-B4AB-A0E5A4187609}" sibTransId="{93E78AA4-4F9F-4909-A4B5-51BDD88459DE}"/>
    <dgm:cxn modelId="{B29309D4-F849-4A74-862F-642EA066FC5E}" type="presOf" srcId="{DAA373E3-5216-4F99-9D05-669FDD0C9652}" destId="{D7EC51BD-70AF-4374-B75D-84180CD3812A}" srcOrd="0" destOrd="0" presId="urn:microsoft.com/office/officeart/2005/8/layout/arrow3"/>
    <dgm:cxn modelId="{5E179281-F259-4CCE-B19D-AD127A4A6938}" type="presParOf" srcId="{A7000A71-4D5E-41CF-8A44-982A0FB524BF}" destId="{DEABA311-2F03-41D7-B434-40EFD33167DC}" srcOrd="0" destOrd="0" presId="urn:microsoft.com/office/officeart/2005/8/layout/arrow3"/>
    <dgm:cxn modelId="{89AB73CB-BC4B-4548-A7F9-028A3F7B1DC7}" type="presParOf" srcId="{A7000A71-4D5E-41CF-8A44-982A0FB524BF}" destId="{C3A5E8A5-E5B7-4BCC-8792-1ED5D5D2D314}" srcOrd="1" destOrd="0" presId="urn:microsoft.com/office/officeart/2005/8/layout/arrow3"/>
    <dgm:cxn modelId="{7195FF56-67FE-413B-AB41-F08655F150B2}" type="presParOf" srcId="{A7000A71-4D5E-41CF-8A44-982A0FB524BF}" destId="{BFC77417-21CA-49CC-8CCE-3F10E60C0C67}" srcOrd="2" destOrd="0" presId="urn:microsoft.com/office/officeart/2005/8/layout/arrow3"/>
    <dgm:cxn modelId="{CB8B5E8E-44B5-49AD-8B27-5C91F561298D}" type="presParOf" srcId="{A7000A71-4D5E-41CF-8A44-982A0FB524BF}" destId="{89729E31-F05F-4201-B231-E4BAED4FF74E}" srcOrd="3" destOrd="0" presId="urn:microsoft.com/office/officeart/2005/8/layout/arrow3"/>
    <dgm:cxn modelId="{FC28EAD1-0F55-4AEA-B43A-4127B7BF002E}" type="presParOf" srcId="{A7000A71-4D5E-41CF-8A44-982A0FB524BF}" destId="{D7EC51BD-70AF-4374-B75D-84180CD3812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ABA311-2F03-41D7-B434-40EFD33167DC}">
      <dsp:nvSpPr>
        <dsp:cNvPr id="0" name=""/>
        <dsp:cNvSpPr/>
      </dsp:nvSpPr>
      <dsp:spPr>
        <a:xfrm rot="300000">
          <a:off x="25254" y="2121694"/>
          <a:ext cx="8179091" cy="93662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5E8A5-E5B7-4BCC-8792-1ED5D5D2D314}">
      <dsp:nvSpPr>
        <dsp:cNvPr id="0" name=""/>
        <dsp:cNvSpPr/>
      </dsp:nvSpPr>
      <dsp:spPr>
        <a:xfrm>
          <a:off x="4773168" y="594476"/>
          <a:ext cx="2468880" cy="181038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77417-21CA-49CC-8CCE-3F10E60C0C67}">
      <dsp:nvSpPr>
        <dsp:cNvPr id="0" name=""/>
        <dsp:cNvSpPr/>
      </dsp:nvSpPr>
      <dsp:spPr>
        <a:xfrm>
          <a:off x="51537" y="215923"/>
          <a:ext cx="4279286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8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Manje polimerizacijsko skupljanje</a:t>
          </a:r>
          <a:endParaRPr lang="hr-HR" sz="28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8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Bolja mehanička svojstva</a:t>
          </a:r>
          <a:endParaRPr lang="hr-HR" sz="28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r-HR" sz="36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1537" y="215923"/>
        <a:ext cx="4279286" cy="1900904"/>
      </dsp:txXfrm>
    </dsp:sp>
    <dsp:sp modelId="{89729E31-F05F-4201-B231-E4BAED4FF74E}">
      <dsp:nvSpPr>
        <dsp:cNvPr id="0" name=""/>
        <dsp:cNvSpPr/>
      </dsp:nvSpPr>
      <dsp:spPr>
        <a:xfrm>
          <a:off x="987552" y="2715577"/>
          <a:ext cx="2468880" cy="181038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C51BD-70AF-4374-B75D-84180CD3812A}">
      <dsp:nvSpPr>
        <dsp:cNvPr id="0" name=""/>
        <dsp:cNvSpPr/>
      </dsp:nvSpPr>
      <dsp:spPr>
        <a:xfrm>
          <a:off x="4361582" y="2692892"/>
          <a:ext cx="3868017" cy="1756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8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Otpuštanje iona?</a:t>
          </a:r>
          <a:endParaRPr lang="hr-HR" sz="28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8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Stupanj konverzije?</a:t>
          </a:r>
          <a:endParaRPr lang="hr-HR" sz="28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361582" y="2692892"/>
        <a:ext cx="3868017" cy="1756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0.63333</cdr:x>
      <cdr:y>0.8</cdr:y>
    </cdr:from>
    <cdr:to>
      <cdr:x>0.71458</cdr:x>
      <cdr:y>0.925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72608" y="4608512"/>
          <a:ext cx="702078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a</a:t>
          </a:r>
        </a:p>
      </cdr:txBody>
    </cdr:sp>
  </cdr:relSizeAnchor>
  <cdr:relSizeAnchor xmlns:cdr="http://schemas.openxmlformats.org/drawingml/2006/chartDrawing">
    <cdr:from>
      <cdr:x>0.425</cdr:x>
      <cdr:y>0.8</cdr:y>
    </cdr:from>
    <cdr:to>
      <cdr:x>0.49791</cdr:x>
      <cdr:y>0.91458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72408" y="4608512"/>
          <a:ext cx="630012" cy="660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b</a:t>
          </a:r>
        </a:p>
      </cdr:txBody>
    </cdr:sp>
  </cdr:relSizeAnchor>
  <cdr:relSizeAnchor xmlns:cdr="http://schemas.openxmlformats.org/drawingml/2006/chartDrawing">
    <cdr:from>
      <cdr:x>0.21667</cdr:x>
      <cdr:y>0.8</cdr:y>
    </cdr:from>
    <cdr:to>
      <cdr:x>0.275</cdr:x>
      <cdr:y>0.87245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72208" y="4608512"/>
          <a:ext cx="504056" cy="417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r-HR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a</a:t>
          </a:r>
        </a:p>
      </cdr:txBody>
    </cdr:sp>
  </cdr:relSizeAnchor>
  <cdr:relSizeAnchor xmlns:cdr="http://schemas.openxmlformats.org/drawingml/2006/chartDrawing">
    <cdr:from>
      <cdr:x>0.85</cdr:x>
      <cdr:y>0.8</cdr:y>
    </cdr:from>
    <cdr:to>
      <cdr:x>0.95582</cdr:x>
      <cdr:y>0.95873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344816" y="46085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r-HR" sz="1800" b="1" dirty="0" smtClean="0">
              <a:solidFill>
                <a:schemeClr val="bg1"/>
              </a:solidFill>
            </a:rPr>
            <a:t>c</a:t>
          </a:r>
          <a:endParaRPr lang="hr-HR" sz="18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4EE2A-951A-475B-AD29-7F09209514F4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9F987-9A83-415C-B233-6024A1F7F69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20378-E343-464D-85C2-BB61B367E214}" type="slidenum">
              <a:rPr lang="en-US"/>
              <a:pPr/>
              <a:t>19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r>
              <a:rPr lang="en-US" i="1"/>
              <a:t>Grain size description d50 (d99): Equivalent diameter, for which the distribution sum has the value of 50% (99%).</a:t>
            </a:r>
            <a:r>
              <a:rPr lang="hr-HR" i="1"/>
              <a:t> </a:t>
            </a:r>
            <a:r>
              <a:rPr lang="en-US" i="1"/>
              <a:t>D50, D99 and Dmax, that means 50%, 99% or all the particles (Dmax) are below the given size.</a:t>
            </a:r>
            <a:r>
              <a:rPr lang="en-US"/>
              <a:t> </a:t>
            </a:r>
            <a:r>
              <a:rPr lang="hr-HR"/>
              <a:t>ACP=6-8 um</a:t>
            </a:r>
            <a:endParaRPr lang="hr-HR" i="1"/>
          </a:p>
          <a:p>
            <a:endParaRPr lang="en-US" i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7010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4038600"/>
            <a:ext cx="7010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AA80F614-F300-4290-B651-0D88C8C26D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0" y="1905000"/>
            <a:ext cx="7010400" cy="4114800"/>
          </a:xfrm>
        </p:spPr>
        <p:txBody>
          <a:bodyPr/>
          <a:lstStyle/>
          <a:p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30AC4CA-B309-4B6E-BF3E-B60EF4D90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 i="1"/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8313" y="1844675"/>
            <a:ext cx="8280400" cy="482441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 i="1"/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8313" y="1844675"/>
            <a:ext cx="8280400" cy="482441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 i="1"/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8313" y="1844675"/>
            <a:ext cx="8280400" cy="482441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 i="1"/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8313" y="1844675"/>
            <a:ext cx="8280400" cy="482441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 i="1"/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8313" y="1844675"/>
            <a:ext cx="8280400" cy="482441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 i="1"/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8313" y="1844675"/>
            <a:ext cx="8280400" cy="482441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 i="1"/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68313" y="1844675"/>
            <a:ext cx="8280400" cy="482441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F7368-D23C-4ABC-ACE7-4D1ACE7EBF0E}" type="datetimeFigureOut">
              <a:rPr lang="hr-HR" smtClean="0"/>
              <a:pPr/>
              <a:t>13.11.2013.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C2099-3E79-47CF-86FE-D1BA148A6EB7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809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Tjedan Sveučilišta u Zagrebu </a:t>
            </a:r>
            <a:b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r-H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Predstavljanje </a:t>
            </a: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značajnih postignuća mladih istraživača, znanstvenika i umjetnika sastavnica Sveučilišta u Zagrebu 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656784" cy="2016224"/>
          </a:xfrm>
        </p:spPr>
        <p:txBody>
          <a:bodyPr/>
          <a:lstStyle/>
          <a:p>
            <a:r>
              <a:rPr lang="hr-H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Stomatološki fakultet</a:t>
            </a:r>
          </a:p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Dr. sc. Danijela Marović, dr. med</a:t>
            </a:r>
            <a:r>
              <a:rPr lang="hr-HR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dent.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http://www.cerk.info/wp-content/uploads/2012/01/dan-zagrebackog-sveucilista-vijest_6203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584175" cy="1635277"/>
          </a:xfrm>
          <a:prstGeom prst="rect">
            <a:avLst/>
          </a:prstGeom>
          <a:noFill/>
        </p:spPr>
      </p:pic>
      <p:pic>
        <p:nvPicPr>
          <p:cNvPr id="1028" name="Picture 4" descr="http://img152.imageshack.us/img152/6472/grbstomcrn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88641"/>
            <a:ext cx="158417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shrink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902030"/>
            <a:ext cx="5688632" cy="3906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Posljedice polimerizacijskog skupljanja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Kompoziti temeljeni na amorfnom kalcijevom fosfatu (ACP)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Bioaktivni materijali</a:t>
            </a:r>
          </a:p>
          <a:p>
            <a:r>
              <a:rPr lang="hr-H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Remineralizacija karijesa</a:t>
            </a:r>
          </a:p>
          <a:p>
            <a:r>
              <a:rPr lang="hr-H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ACP - hidroksilapatit</a:t>
            </a:r>
            <a:endParaRPr lang="hr-H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photo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3" y="3395380"/>
            <a:ext cx="6120680" cy="2625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119336"/>
            <a:ext cx="8964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 smtClean="0"/>
              <a:t>Skrtic</a:t>
            </a:r>
            <a:r>
              <a:rPr lang="en-US" sz="1050" i="1" dirty="0" smtClean="0"/>
              <a:t> D, Hailer AW, Takagi S, </a:t>
            </a:r>
            <a:r>
              <a:rPr lang="en-US" sz="1050" i="1" dirty="0" err="1" smtClean="0"/>
              <a:t>Antonucci</a:t>
            </a:r>
            <a:r>
              <a:rPr lang="en-US" sz="1050" i="1" dirty="0" smtClean="0"/>
              <a:t> JM, </a:t>
            </a:r>
            <a:r>
              <a:rPr lang="en-US" sz="1050" i="1" dirty="0" err="1" smtClean="0"/>
              <a:t>Eanes</a:t>
            </a:r>
            <a:r>
              <a:rPr lang="en-US" sz="1050" i="1" dirty="0" smtClean="0"/>
              <a:t> ED. Quantitative assessment of the efficacy of amorphous calcium phosphate/</a:t>
            </a:r>
            <a:r>
              <a:rPr lang="en-US" sz="1050" i="1" dirty="0" err="1" smtClean="0"/>
              <a:t>methacrylate</a:t>
            </a:r>
            <a:r>
              <a:rPr lang="en-US" sz="1050" i="1" dirty="0" smtClean="0"/>
              <a:t> composites in remineralizing caries-like lesions artificially produced in bovine enamel. J Dent Res. 1996 Sep;75(9):1679-86.</a:t>
            </a:r>
            <a:endParaRPr lang="hr-HR" sz="1050" i="1" dirty="0" smtClean="0"/>
          </a:p>
          <a:p>
            <a:r>
              <a:rPr lang="en-US" sz="1050" i="1" dirty="0" err="1" smtClean="0"/>
              <a:t>Langhorst</a:t>
            </a:r>
            <a:r>
              <a:rPr lang="en-US" sz="1050" i="1" dirty="0" smtClean="0"/>
              <a:t> SE, O'Donnell JN, </a:t>
            </a:r>
            <a:r>
              <a:rPr lang="en-US" sz="1050" i="1" dirty="0" err="1" smtClean="0"/>
              <a:t>Skrtic</a:t>
            </a:r>
            <a:r>
              <a:rPr lang="en-US" sz="1050" i="1" dirty="0" smtClean="0"/>
              <a:t> D. In vitro remineralization of enamel by polymeric amorphous calcium phosphate composite: quantitative </a:t>
            </a:r>
            <a:r>
              <a:rPr lang="en-US" sz="1050" i="1" dirty="0" err="1" smtClean="0"/>
              <a:t>microradiographic</a:t>
            </a:r>
            <a:r>
              <a:rPr lang="en-US" sz="1050" i="1" dirty="0" smtClean="0"/>
              <a:t> study. Dent Mater. 2009 Jul;25(7):884-91.</a:t>
            </a:r>
            <a:endParaRPr lang="hr-HR" sz="105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Sastav i svojstva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40% ACP, 60% smolasta matrica, bez silanizacije</a:t>
            </a:r>
          </a:p>
          <a:p>
            <a:endParaRPr lang="hr-HR" sz="2400" dirty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4860032" y="3212976"/>
            <a:ext cx="4040188" cy="386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ACP kompoziti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860032" y="3619252"/>
            <a:ext cx="4040188" cy="261806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40% ACP punila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Remineralizirajući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r-H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Loša mehanička svojstva</a:t>
            </a:r>
            <a:endParaRPr kumimoji="0" lang="hr-H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Visok </a:t>
            </a:r>
            <a:r>
              <a:rPr lang="hr-H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stupanj konverzije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Visoko </a:t>
            </a:r>
            <a:r>
              <a:rPr lang="hr-H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polimerizacijsko skupljanje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395536" y="3195514"/>
            <a:ext cx="4041775" cy="3860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Konvencionalni kompoziti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395536" y="3691260"/>
            <a:ext cx="4041775" cy="252859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</a:t>
            </a:r>
            <a:r>
              <a:rPr kumimoji="0" lang="hr-H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80% staklenih punila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Inertni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Dobra mehanička svojstva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Nizak stupanj konverzije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Nisko polimerizacijsko skupljanje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Dodatak inertnih punila ACP kompozitima</a:t>
            </a:r>
            <a:endParaRPr lang="hr-HR" b="1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90755774"/>
              </p:ext>
            </p:extLst>
          </p:nvPr>
        </p:nvGraphicFramePr>
        <p:xfrm>
          <a:off x="457200" y="171134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Mehanička svojstva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Savojna čvrstoća</a:t>
            </a:r>
          </a:p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Otpuštanje iona</a:t>
            </a:r>
          </a:p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Mikromorfologija punila, kompozita i kristalnih struktura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Amorfni kalcijev fosfat (ACP) 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2" descr="ACP power1"/>
          <p:cNvPicPr>
            <a:picLocks noChangeAspect="1" noChangeArrowheads="1"/>
          </p:cNvPicPr>
          <p:nvPr/>
        </p:nvPicPr>
        <p:blipFill>
          <a:blip r:embed="rId2" cstate="print"/>
          <a:srcRect l="11607" t="7738" r="15178" b="8780"/>
          <a:stretch>
            <a:fillRect/>
          </a:stretch>
        </p:blipFill>
        <p:spPr bwMode="auto">
          <a:xfrm>
            <a:off x="611560" y="2483818"/>
            <a:ext cx="3538224" cy="3321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CP paste1"/>
          <p:cNvPicPr>
            <a:picLocks noChangeAspect="1" noChangeArrowheads="1"/>
          </p:cNvPicPr>
          <p:nvPr/>
        </p:nvPicPr>
        <p:blipFill>
          <a:blip r:embed="rId3" cstate="print"/>
          <a:srcRect l="23810" t="32639" r="20387" b="22719"/>
          <a:stretch>
            <a:fillRect/>
          </a:stretch>
        </p:blipFill>
        <p:spPr bwMode="auto">
          <a:xfrm>
            <a:off x="5004048" y="2492896"/>
            <a:ext cx="340881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_PULVER_ACP_LFD_01_LVC_X5000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78488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6632"/>
            <a:ext cx="838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i="1" dirty="0" smtClean="0">
                <a:solidFill>
                  <a:schemeClr val="bg1"/>
                </a:solidFill>
              </a:rPr>
              <a:t>ACP</a:t>
            </a:r>
            <a:endParaRPr lang="hr-H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Fourier transform infracrvena spektroskopija (FTIR)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Content Placeholder 3" descr="Fig1_frame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84784"/>
            <a:ext cx="7252206" cy="53358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88913"/>
            <a:ext cx="7010400" cy="1527175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Materijali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44675"/>
            <a:ext cx="7010400" cy="1981200"/>
          </a:xfrm>
        </p:spPr>
        <p:txBody>
          <a:bodyPr/>
          <a:lstStyle/>
          <a:p>
            <a:r>
              <a:rPr lang="hr-HR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Cirkonijem hibridizirani ACP</a:t>
            </a:r>
          </a:p>
          <a:p>
            <a:r>
              <a:rPr lang="hr-HR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Organska matrica:</a:t>
            </a:r>
          </a:p>
          <a:p>
            <a:pPr>
              <a:buFont typeface="Wingdings" pitchFamily="2" charset="2"/>
              <a:buNone/>
            </a:pP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688" name="Picture 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>
          <a:xfrm>
            <a:off x="468313" y="3213100"/>
            <a:ext cx="8820150" cy="28162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010400" cy="1527175"/>
          </a:xfrm>
        </p:spPr>
        <p:txBody>
          <a:bodyPr/>
          <a:lstStyle/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Inertna</a:t>
            </a:r>
            <a:r>
              <a:rPr lang="hr-HR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punila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2560" name="Group 32"/>
          <p:cNvGraphicFramePr>
            <a:graphicFrameLocks noGrp="1"/>
          </p:cNvGraphicFramePr>
          <p:nvPr>
            <p:ph type="tbl" idx="1"/>
          </p:nvPr>
        </p:nvGraphicFramePr>
        <p:xfrm>
          <a:off x="611188" y="1700213"/>
          <a:ext cx="7777236" cy="41529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800572"/>
                <a:gridCol w="1368152"/>
                <a:gridCol w="1621928"/>
                <a:gridCol w="2986584"/>
              </a:tblGrid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Punilo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Veličina (d50/d99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[</a:t>
                      </a: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μ</a:t>
                      </a: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</a:t>
                      </a: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]</a:t>
                      </a: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)*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Silanizacija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(mas. %)*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Naziv proizvoda/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proizvođač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Barij (Ba) staklena punila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0.7</a:t>
                      </a: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7/2.28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GM39923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Schott, Njemačka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Stroncij (Sr) staklena punila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0.99/2.95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3.2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G018-163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Schott, Njemačka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Silika (SiO)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</a:t>
                      </a: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/**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4-6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Aerosil DT,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Evonik Degussa, Njemačka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611188" y="5949950"/>
            <a:ext cx="7489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1600"/>
              <a:t>* Podaci proizvođača</a:t>
            </a:r>
          </a:p>
          <a:p>
            <a:r>
              <a:rPr lang="hr-HR" sz="1600"/>
              <a:t>** Podaci nepoznati</a:t>
            </a:r>
            <a:endParaRPr lang="en-US" sz="1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Kompozitni materijali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Sastav:</a:t>
            </a:r>
          </a:p>
          <a:p>
            <a:pPr lvl="1"/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smolasta matrica</a:t>
            </a:r>
          </a:p>
          <a:p>
            <a:pPr lvl="1"/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punila</a:t>
            </a:r>
          </a:p>
          <a:p>
            <a:pPr lvl="1"/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svezujući međusloj</a:t>
            </a:r>
          </a:p>
          <a:p>
            <a:pPr lvl="1"/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Prednosti: </a:t>
            </a:r>
          </a:p>
          <a:p>
            <a:pPr lvl="1"/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estetika</a:t>
            </a:r>
          </a:p>
          <a:p>
            <a:pPr lvl="1"/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dobra otpornost na uvjete u usnoj šupljini</a:t>
            </a:r>
          </a:p>
          <a:p>
            <a:pPr lvl="1"/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jednostavna manipulacija</a:t>
            </a:r>
          </a:p>
          <a:p>
            <a:pPr lvl="1">
              <a:buNone/>
            </a:pPr>
            <a:endParaRPr lang="hr-H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None/>
            </a:pPr>
            <a:endParaRPr lang="hr-H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79912" y="1844824"/>
            <a:ext cx="5364088" cy="1440160"/>
            <a:chOff x="3779912" y="1196752"/>
            <a:chExt cx="5364088" cy="1440160"/>
          </a:xfrm>
        </p:grpSpPr>
        <p:pic>
          <p:nvPicPr>
            <p:cNvPr id="9218" name="Picture 2" descr="http://www.dentalproductsreport.com/sites/www.dentalproductsreport.com/files/images/Ivoclar-Tetric-EvoCeram-BulkFIll(1)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73107" y="1196752"/>
              <a:ext cx="1970893" cy="1440160"/>
            </a:xfrm>
            <a:prstGeom prst="rect">
              <a:avLst/>
            </a:prstGeom>
            <a:noFill/>
          </p:spPr>
        </p:pic>
        <p:pic>
          <p:nvPicPr>
            <p:cNvPr id="5" name="Picture 4" descr="honey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912" y="1412776"/>
              <a:ext cx="1219200" cy="914400"/>
            </a:xfrm>
            <a:prstGeom prst="rect">
              <a:avLst/>
            </a:prstGeom>
          </p:spPr>
        </p:pic>
        <p:pic>
          <p:nvPicPr>
            <p:cNvPr id="7" name="Picture 6" descr="passivation_glass_12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2208" y="1504843"/>
              <a:ext cx="1266056" cy="844037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5364088" y="1844824"/>
              <a:ext cx="0" cy="28803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220072" y="1988840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7236296" y="1916832"/>
              <a:ext cx="216024" cy="72008"/>
              <a:chOff x="7380312" y="1916832"/>
              <a:chExt cx="216024" cy="72008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7380312" y="1916832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380312" y="1988840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620713"/>
            <a:ext cx="6143625" cy="574675"/>
          </a:xfrm>
        </p:spPr>
        <p:txBody>
          <a:bodyPr>
            <a:noAutofit/>
          </a:bodyPr>
          <a:lstStyle/>
          <a:p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Materijali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1554" name="Group 50"/>
          <p:cNvGraphicFramePr>
            <a:graphicFrameLocks noGrp="1"/>
          </p:cNvGraphicFramePr>
          <p:nvPr>
            <p:ph type="tbl" idx="1"/>
          </p:nvPr>
        </p:nvGraphicFramePr>
        <p:xfrm>
          <a:off x="1067594" y="1700213"/>
          <a:ext cx="7008813" cy="4409441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800225"/>
                <a:gridCol w="1704975"/>
                <a:gridCol w="1752600"/>
                <a:gridCol w="1751013"/>
              </a:tblGrid>
              <a:tr h="88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Materijal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ACP (mas.%)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Organska matrica (mas.%)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Inertna punila (mas.%)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ACP kontrola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5% Ba ACP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10% Ba ACP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5% Sr ACP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10% Sr ACP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5% SiO ACP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10% SiO ACP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Savojna čvrstoća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Content Placeholder 4" descr="F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7807" y="1412776"/>
            <a:ext cx="8421525" cy="4824535"/>
          </a:xfrm>
        </p:spPr>
      </p:pic>
      <p:sp>
        <p:nvSpPr>
          <p:cNvPr id="6" name="Down Arrow 5"/>
          <p:cNvSpPr/>
          <p:nvPr/>
        </p:nvSpPr>
        <p:spPr>
          <a:xfrm>
            <a:off x="3995936" y="2564904"/>
            <a:ext cx="216024" cy="79208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Down Arrow 6"/>
          <p:cNvSpPr/>
          <p:nvPr/>
        </p:nvSpPr>
        <p:spPr>
          <a:xfrm>
            <a:off x="5580112" y="2204864"/>
            <a:ext cx="216024" cy="79208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5220072" y="1830921"/>
            <a:ext cx="144016" cy="64807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524328" y="2132856"/>
            <a:ext cx="368424" cy="78370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930" name="Picture 2" descr="F:\Matosevic_Common_Danijela_Teil1\Matosevic_REM\MDZ_12_240809_pol\MDZ_356_6_arrow_SSD_01o_LV_x500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437" y="27384"/>
            <a:ext cx="744707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1691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ACP- kontrola</a:t>
            </a:r>
            <a:endParaRPr lang="hr-H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32040" y="3429000"/>
            <a:ext cx="1224136" cy="7200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300192" y="1772816"/>
            <a:ext cx="1080120" cy="7200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:\Matosevic_Common_Danijela_Teil1\Matosevic_REM\MDZ_12_240809_pol\MDZ_359_3_arrow_SSD_01o_LV_x5000b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437" y="0"/>
            <a:ext cx="744707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116632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10% </a:t>
            </a:r>
            <a:r>
              <a:rPr lang="hr-H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10% Ba</a:t>
            </a:r>
            <a:endParaRPr lang="hr-H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2098" name="Picture 2" descr="F:\Matosevic_Common_Danijela_Teil1\Matosevic_REM\MDZ_12_260809_pol\MDZ_362_arrow_SSD_01o_LV_x500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437" y="0"/>
            <a:ext cx="74470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Otpuštanje kalcijevih i fosfatnih iona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2267744" y="1474246"/>
          <a:ext cx="5184576" cy="242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339752" y="4221088"/>
          <a:ext cx="5544616" cy="2458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P_356_1_28S_LFD_08_LVC_X10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6165" y="0"/>
            <a:ext cx="745434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4704"/>
            <a:ext cx="15678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ACP-</a:t>
            </a:r>
          </a:p>
          <a:p>
            <a:r>
              <a:rPr lang="hr-H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kontrola</a:t>
            </a:r>
            <a:endParaRPr lang="hr-H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P_360_1_28S_LFD_08_LVC_X10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6164" y="0"/>
            <a:ext cx="74543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92696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10% </a:t>
            </a:r>
            <a:r>
              <a:rPr lang="hr-H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</a:t>
            </a:r>
            <a:endParaRPr lang="hr-H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P_362_1_28S_LFD_01_LVC_X20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6163" y="0"/>
            <a:ext cx="74543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764704"/>
            <a:ext cx="1407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10% Ba</a:t>
            </a:r>
            <a:endParaRPr lang="hr-H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0" i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Polimerizacijsko skupljanje</a:t>
            </a:r>
            <a:endParaRPr lang="hr-HR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 smtClean="0"/>
              <a:t>Stupanj konverzije</a:t>
            </a:r>
          </a:p>
          <a:p>
            <a:r>
              <a:rPr lang="hr-HR" dirty="0" smtClean="0"/>
              <a:t>Polimerizacijsko skupljanje</a:t>
            </a:r>
          </a:p>
          <a:p>
            <a:r>
              <a:rPr lang="hr-HR" dirty="0" smtClean="0"/>
              <a:t>Mikrotvrdoća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0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8751" y="0"/>
            <a:ext cx="55064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Materijali 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1519" y="1988840"/>
          <a:ext cx="8640960" cy="4399616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952329"/>
                <a:gridCol w="1656184"/>
                <a:gridCol w="1872208"/>
                <a:gridCol w="2160239"/>
              </a:tblGrid>
              <a:tr h="8881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Materi</a:t>
                      </a: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</a:t>
                      </a: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al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ACP </a:t>
                      </a:r>
                      <a:endParaRPr lang="hr-HR" sz="3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(%)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Smola</a:t>
                      </a: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endParaRPr lang="hr-HR" sz="3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(%)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Inert</a:t>
                      </a: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na</a:t>
                      </a: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punila</a:t>
                      </a: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(%)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56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</a:rPr>
                        <a:t>ACP kontrola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40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60</a:t>
                      </a:r>
                      <a:endParaRPr lang="hr-HR" sz="3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</a:t>
                      </a:r>
                      <a:endParaRPr lang="hr-HR" sz="3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5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10%</a:t>
                      </a:r>
                      <a:r>
                        <a:rPr lang="hr-HR" sz="3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Ba</a:t>
                      </a: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ACP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40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hr-HR" sz="3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56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Si</a:t>
                      </a: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 ACP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40</a:t>
                      </a:r>
                      <a:endParaRPr lang="hr-HR" sz="3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5606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CeramX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&lt;25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3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&lt;85</a:t>
                      </a:r>
                      <a:endParaRPr lang="hr-HR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908720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Stupanj konverzije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755576" y="1628800"/>
          <a:ext cx="7673687" cy="465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908720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Polimerizacijsko skupljanje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755576" y="1628800"/>
          <a:ext cx="763284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251520" y="1484784"/>
          <a:ext cx="864096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Mikrotvrdoća po Vickersu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Zaključci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84785"/>
            <a:ext cx="8280400" cy="518430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hr-HR" dirty="0" smtClean="0"/>
          </a:p>
          <a:p>
            <a:r>
              <a:rPr lang="hr-HR" dirty="0" smtClean="0"/>
              <a:t>Dodatak inertnih punila poboljšava savojnu čvrstoću ACP kompozita.</a:t>
            </a:r>
          </a:p>
          <a:p>
            <a:r>
              <a:rPr lang="hr-HR" dirty="0" smtClean="0"/>
              <a:t>Mikrotvrdoća je poboljšana samo dodatkom silika punila</a:t>
            </a:r>
          </a:p>
          <a:p>
            <a:endParaRPr lang="hr-HR" dirty="0" smtClean="0"/>
          </a:p>
          <a:p>
            <a:r>
              <a:rPr lang="hr-HR" dirty="0" smtClean="0"/>
              <a:t>Silika punila pojačavaju otpuštanje iona.</a:t>
            </a:r>
          </a:p>
          <a:p>
            <a:r>
              <a:rPr lang="hr-HR" dirty="0" smtClean="0"/>
              <a:t>Barij- i stroncij-staklena punila ne utječu negativno na otpuštanje kalcija i fosfatnih iona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Dodatak inertnih punila smanjuje polimerizacijsko skupljanje.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0_14D_S_2_MITTE_32X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0_14D_S_2_RAND_32X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:\Matosevic_Common_Danijela_Teil1\Mat_Kristalle\360_14d_s_2_rand2_32x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5040313" y="6093296"/>
            <a:ext cx="4103687" cy="76470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bg1"/>
                </a:solidFill>
                <a:latin typeface="Bradley Hand ITC" pitchFamily="66" charset="0"/>
                <a:ea typeface="+mj-ea"/>
                <a:cs typeface="+mj-cs"/>
              </a:rPr>
              <a:t>Hvala na pozornosti</a:t>
            </a:r>
            <a:endParaRPr lang="hr-HR" sz="3200" b="1" dirty="0">
              <a:solidFill>
                <a:schemeClr val="bg1"/>
              </a:solidFill>
              <a:latin typeface="Bradley Hand ITC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5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5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1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shrink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902030"/>
            <a:ext cx="5688632" cy="3906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581</Words>
  <Application>Microsoft Office PowerPoint</Application>
  <PresentationFormat>On-screen Show (4:3)</PresentationFormat>
  <Paragraphs>182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Tjedan Sveučilišta u Zagrebu   Predstavljanje značajnih postignuća mladih istraživača, znanstvenika i umjetnika sastavnica Sveučilišta u Zagrebu </vt:lpstr>
      <vt:lpstr>Kompozitni materijali</vt:lpstr>
      <vt:lpstr>Slide 3</vt:lpstr>
      <vt:lpstr>Slide 4</vt:lpstr>
      <vt:lpstr>Slide 5</vt:lpstr>
      <vt:lpstr>Slide 6</vt:lpstr>
      <vt:lpstr>Slide 7</vt:lpstr>
      <vt:lpstr>Slide 8</vt:lpstr>
      <vt:lpstr>Slide 9</vt:lpstr>
      <vt:lpstr>Posljedice polimerizacijskog skupljanja</vt:lpstr>
      <vt:lpstr>Kompoziti temeljeni na amorfnom kalcijevom fosfatu (ACP)</vt:lpstr>
      <vt:lpstr>Sastav i svojstva</vt:lpstr>
      <vt:lpstr>Dodatak inertnih punila ACP kompozitima</vt:lpstr>
      <vt:lpstr>1. Mehanička svojstva</vt:lpstr>
      <vt:lpstr>Amorfni kalcijev fosfat (ACP) </vt:lpstr>
      <vt:lpstr>Slide 16</vt:lpstr>
      <vt:lpstr>Fourier transform infracrvena spektroskopija (FTIR)</vt:lpstr>
      <vt:lpstr>Materijali </vt:lpstr>
      <vt:lpstr>Inertna punila</vt:lpstr>
      <vt:lpstr>Materijali</vt:lpstr>
      <vt:lpstr>Savojna čvrstoća</vt:lpstr>
      <vt:lpstr>Slide 22</vt:lpstr>
      <vt:lpstr>Slide 23</vt:lpstr>
      <vt:lpstr>Slide 24</vt:lpstr>
      <vt:lpstr>Otpuštanje kalcijevih i fosfatnih iona</vt:lpstr>
      <vt:lpstr>Slide 26</vt:lpstr>
      <vt:lpstr>Slide 27</vt:lpstr>
      <vt:lpstr>Slide 28</vt:lpstr>
      <vt:lpstr>2. Polimerizacijsko skupljanje</vt:lpstr>
      <vt:lpstr>Materijali </vt:lpstr>
      <vt:lpstr>Stupanj konverzije</vt:lpstr>
      <vt:lpstr>Polimerizacijsko skupljanje</vt:lpstr>
      <vt:lpstr>Mikrotvrdoća po Vickersu</vt:lpstr>
      <vt:lpstr>Zaključci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Tjedan Sveučilišta u Zagrebu</dc:title>
  <dc:creator>Danijela Matosevic</dc:creator>
  <cp:lastModifiedBy>Danijela Matosevic</cp:lastModifiedBy>
  <cp:revision>56</cp:revision>
  <dcterms:created xsi:type="dcterms:W3CDTF">2013-11-11T08:11:41Z</dcterms:created>
  <dcterms:modified xsi:type="dcterms:W3CDTF">2013-11-13T08:20:07Z</dcterms:modified>
</cp:coreProperties>
</file>